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6" r:id="rId3"/>
    <p:sldId id="264" r:id="rId4"/>
    <p:sldId id="268" r:id="rId5"/>
    <p:sldId id="270" r:id="rId6"/>
    <p:sldId id="271" r:id="rId7"/>
    <p:sldId id="276" r:id="rId8"/>
    <p:sldId id="272" r:id="rId9"/>
    <p:sldId id="273" r:id="rId10"/>
    <p:sldId id="274" r:id="rId11"/>
    <p:sldId id="275" r:id="rId12"/>
    <p:sldId id="277" r:id="rId13"/>
    <p:sldId id="278" r:id="rId14"/>
    <p:sldId id="279" r:id="rId15"/>
    <p:sldId id="286" r:id="rId16"/>
    <p:sldId id="282" r:id="rId17"/>
    <p:sldId id="280" r:id="rId18"/>
    <p:sldId id="281" r:id="rId19"/>
    <p:sldId id="258" r:id="rId20"/>
    <p:sldId id="288" r:id="rId21"/>
    <p:sldId id="285" r:id="rId22"/>
    <p:sldId id="283" r:id="rId23"/>
    <p:sldId id="284" r:id="rId24"/>
    <p:sldId id="287" r:id="rId25"/>
    <p:sldId id="289" r:id="rId26"/>
    <p:sldId id="290" r:id="rId27"/>
    <p:sldId id="294" r:id="rId28"/>
    <p:sldId id="260" r:id="rId29"/>
    <p:sldId id="295" r:id="rId30"/>
    <p:sldId id="297" r:id="rId31"/>
    <p:sldId id="291" r:id="rId32"/>
    <p:sldId id="266" r:id="rId33"/>
    <p:sldId id="262" r:id="rId34"/>
    <p:sldId id="265" r:id="rId35"/>
    <p:sldId id="263" r:id="rId36"/>
    <p:sldId id="292" r:id="rId37"/>
    <p:sldId id="293" r:id="rId38"/>
    <p:sldId id="269" r:id="rId39"/>
    <p:sldId id="267" r:id="rId40"/>
    <p:sldId id="26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5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DA87E-F5C4-436C-BB0A-2727B951B997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A28C9-3762-4D8E-8AB6-9B7D88C15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0.gif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0.gif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12.gif"/><Relationship Id="rId7" Type="http://schemas.openxmlformats.org/officeDocument/2006/relationships/image" Target="../media/image10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.gif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&amp;Ncy;&amp;ocy;&amp;vcy;&amp;ocy;&amp;gcy;&amp;ocy;&amp;dcy;&amp;ncy;&amp;icy;&amp;iecy; &amp;rcy;&amp;acy;&amp;scy;&amp;kcy;&amp;rcy;&amp;acy;&amp;scy;&amp;kcy;&amp;i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928670"/>
            <a:ext cx="2432873" cy="3143272"/>
          </a:xfrm>
          <a:prstGeom prst="rect">
            <a:avLst/>
          </a:prstGeom>
          <a:noFill/>
        </p:spPr>
      </p:pic>
      <p:pic>
        <p:nvPicPr>
          <p:cNvPr id="12294" name="Picture 6" descr="&amp;scy;&amp;mcy;&amp;iecy;&amp;shcy;&amp;acy;&amp;rcy;&amp;icy;&amp;kcy;&amp;icy; &amp;kcy;&amp;acy;&amp;rcy;&amp;tcy;&amp;icy;&amp;ncy;&amp;kcy;&amp;icy; &amp;scy; &amp;dcy;&amp;ncy;&amp;iecy;&amp;mcy; &amp;rcy;&amp;ocy;&amp;zhcy;&amp;dcy;&amp;iecy;&amp;ncy;&amp;icy;&amp;y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429132"/>
            <a:ext cx="1643074" cy="2042107"/>
          </a:xfrm>
          <a:prstGeom prst="rect">
            <a:avLst/>
          </a:prstGeom>
          <a:noFill/>
        </p:spPr>
      </p:pic>
      <p:pic>
        <p:nvPicPr>
          <p:cNvPr id="9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0"/>
            <a:ext cx="5572125" cy="1171575"/>
          </a:xfrm>
          <a:prstGeom prst="rect">
            <a:avLst/>
          </a:prstGeom>
          <a:noFill/>
        </p:spPr>
      </p:pic>
      <p:pic>
        <p:nvPicPr>
          <p:cNvPr id="10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772150" y="2986069"/>
            <a:ext cx="5572125" cy="1171575"/>
          </a:xfrm>
          <a:prstGeom prst="rect">
            <a:avLst/>
          </a:prstGeom>
          <a:noFill/>
        </p:spPr>
      </p:pic>
      <p:pic>
        <p:nvPicPr>
          <p:cNvPr id="11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2200275" y="2700317"/>
            <a:ext cx="5572125" cy="1171575"/>
          </a:xfrm>
          <a:prstGeom prst="rect">
            <a:avLst/>
          </a:prstGeom>
          <a:noFill/>
        </p:spPr>
      </p:pic>
      <p:pic>
        <p:nvPicPr>
          <p:cNvPr id="12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5686425"/>
            <a:ext cx="5572125" cy="11715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928662" y="2214554"/>
            <a:ext cx="43577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Новогодняя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викторина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000504"/>
            <a:ext cx="2214147" cy="2143140"/>
          </a:xfrm>
          <a:prstGeom prst="rect">
            <a:avLst/>
          </a:prstGeom>
          <a:noFill/>
        </p:spPr>
      </p:pic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1000100" y="2714620"/>
            <a:ext cx="27432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снегоходе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000100" y="4000504"/>
            <a:ext cx="27432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велосипеде</a:t>
            </a: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1000100" y="5214950"/>
            <a:ext cx="27432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самокате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785794"/>
            <a:ext cx="49974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На каком транспортном средстве я совершила наезд на ёлку?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571480"/>
            <a:ext cx="2385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Вопрос пятый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85852" y="1714488"/>
            <a:ext cx="7000924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Второй тур 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Ребусы от Снегурочки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428736"/>
            <a:ext cx="857256" cy="11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2281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Ребус первый 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79" y="1571612"/>
            <a:ext cx="595078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43240" y="4357694"/>
            <a:ext cx="292895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b="1" spc="150" dirty="0" smtClean="0">
                <a:solidFill>
                  <a:srgbClr val="7030A0"/>
                </a:solidFill>
                <a:latin typeface="Monotype Corsiva" pitchFamily="66" charset="0"/>
              </a:rPr>
              <a:t>Дисковод</a:t>
            </a:r>
            <a:endParaRPr lang="ru-RU" sz="48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2286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Ребус второй </a:t>
            </a: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9763" y="1905000"/>
            <a:ext cx="53244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00364" y="5072074"/>
            <a:ext cx="292895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b="1" spc="150" dirty="0" smtClean="0">
                <a:solidFill>
                  <a:srgbClr val="7030A0"/>
                </a:solidFill>
                <a:latin typeface="Monotype Corsiva" pitchFamily="66" charset="0"/>
              </a:rPr>
              <a:t>Колонки</a:t>
            </a:r>
            <a:endParaRPr lang="ru-RU" sz="48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2278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Ребус третий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00364" y="4857760"/>
            <a:ext cx="3929090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Исполнитель</a:t>
            </a:r>
            <a:endParaRPr lang="ru-RU" sz="4800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28676" name="Picture 4" descr="http://do.gendocs.ru/pars_docs/tw_refs/103/102759/102759_html_1a9bf2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7"/>
            <a:ext cx="6643734" cy="265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2799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Ребус четвёртый</a:t>
            </a:r>
          </a:p>
        </p:txBody>
      </p:sp>
      <p:pic>
        <p:nvPicPr>
          <p:cNvPr id="39938" name="Picture 2" descr="http://do.gendocs.ru/pars_docs/tw_refs/103/102759/102759_html_m8f1e9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714488"/>
            <a:ext cx="6413545" cy="25717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5072074"/>
            <a:ext cx="292895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b="1" spc="150" dirty="0" smtClean="0">
                <a:solidFill>
                  <a:srgbClr val="7030A0"/>
                </a:solidFill>
                <a:latin typeface="Monotype Corsiva" pitchFamily="66" charset="0"/>
              </a:rPr>
              <a:t>Передача</a:t>
            </a:r>
            <a:endParaRPr lang="ru-RU" sz="48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Ребус  пятый</a:t>
            </a:r>
          </a:p>
        </p:txBody>
      </p:sp>
      <p:pic>
        <p:nvPicPr>
          <p:cNvPr id="44034" name="Picture 2" descr="http://do.gendocs.ru/pars_docs/tw_refs/103/102759/102759_html_m4d9647a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571612"/>
            <a:ext cx="6413545" cy="25717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5072074"/>
            <a:ext cx="292895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b="1" spc="150" dirty="0" smtClean="0">
                <a:solidFill>
                  <a:srgbClr val="7030A0"/>
                </a:solidFill>
                <a:latin typeface="Monotype Corsiva" pitchFamily="66" charset="0"/>
              </a:rPr>
              <a:t>Обработка</a:t>
            </a:r>
            <a:endParaRPr lang="ru-RU" sz="48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643050"/>
            <a:ext cx="8501090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Третий тур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Задание от Деда Мороза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8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428736"/>
            <a:ext cx="857256" cy="11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2910" y="2000240"/>
            <a:ext cx="4071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Здравствуйте, ребята!</a:t>
            </a: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Я знаю, что вы очень любите рисовать</a:t>
            </a:r>
            <a:endParaRPr lang="en-US" sz="32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Я бы хотел узнать, кто идёт по лесу и кто украшает ёлку?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6626" name="Picture 2" descr="&amp;Ncy;&amp;ocy;&amp;vcy;&amp;ocy;&amp;gcy;&amp;ocy;&amp;dcy;&amp;ncy;&amp;yacy;&amp;yacy; &amp;iecy;&amp;lcy;&amp;kcy;&amp;acy; &amp;rcy;&amp;iecy;&amp;acy;&amp;lcy; &amp;Mcy;&amp;acy;&amp;gcy;&amp;acy;&amp;zcy;&amp;icy;&amp;ncy; &amp;ncy;&amp;ocy;&amp;vcy;&amp;ocy;&amp;gcy;&amp;ocy;&amp;dcy;&amp;ncy;&amp;icy;&amp;khcy; &amp;pcy;&amp;ocy;&amp;dcy;&amp;acy;&amp;rcy;&amp;kcy;&amp;ocy;&amp;v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0628" y="1928802"/>
            <a:ext cx="3405234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&amp;Rcy;&amp;acy;&amp;scy;&amp;kcy;&amp;rcy;&amp;acy;&amp;scy;&amp;kcy;&amp;icy; &amp;vcy;&amp;iecy;&amp;scy;&amp;iocy;&amp;lcy;&amp;ycy;&amp;iecy; &amp;pcy;&amp;rcy;&amp;yacy;&amp;tcy;&amp;kcy;&amp;icy; - &amp;Rcy;&amp;acy;&amp;scy;&amp;kcy;&amp;rcy;&amp;acy;&amp;scy;&amp;kcy;&amp;icy; &amp;dcy;&amp;lcy;&amp;yacy; &amp;dcy;&amp;iecy;&amp;vcy;&amp;ocy;&amp;chcy;&amp;iecy;&amp;kcy; - &amp;Dcy;&amp;iecy;&amp;tcy;&amp;scy;&amp;kcy;&amp;icy;&amp;iecy; &amp;rcy;&amp;acy;&amp;scy;&amp;kcy;&amp;rcy;&amp;acy;&amp;scy;&amp;kcy;&amp;icy; - &amp;Bcy;&amp;iecy;&amp;scy;&amp;pcy;&amp;lcy;&amp;acy;&amp;tcy;&amp;ncy;&amp;ocy; &amp;dcy;&amp;iecy;&amp;tcy;&amp;yacy;&amp;mcy; - &amp;Ncy;&amp;Acy;&amp;Fcy;&amp;Acy;&amp;Ncy;&amp;YAcy; - &amp;dcy;&amp;iecy;&amp;tcy;&amp;scy;&amp;kcy;&amp;icy;&amp;jcy; &amp;scy;&amp;acy;&amp;jcy;&amp;tcy; &amp;dcy;&amp;lcy;&amp;yacy; &amp;rcy;&amp;ocy;&amp;dcy;&amp;icy;&amp;tcy;&amp;iecy;&amp;lcy;&amp;iecy;&amp;jcy; &amp;icy; &amp;icy;"/>
          <p:cNvPicPr>
            <a:picLocks noChangeAspect="1" noChangeArrowheads="1"/>
          </p:cNvPicPr>
          <p:nvPr/>
        </p:nvPicPr>
        <p:blipFill>
          <a:blip r:embed="rId2"/>
          <a:srcRect l="7552" t="8362" r="4341" b="13990"/>
          <a:stretch>
            <a:fillRect/>
          </a:stretch>
        </p:blipFill>
        <p:spPr bwMode="auto">
          <a:xfrm>
            <a:off x="357158" y="428604"/>
            <a:ext cx="8424189" cy="5214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5715016"/>
            <a:ext cx="6623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Кто идёт по лесу?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&amp;Ncy;&amp;ocy;&amp;vcy;&amp;ocy;&amp;gcy;&amp;ocy;&amp;dcy;&amp;ncy;&amp;icy;&amp;iecy; &amp;rcy;&amp;acy;&amp;scy;&amp;kcy;&amp;rcy;&amp;acy;&amp;scy;&amp;kcy;&amp;i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214290"/>
            <a:ext cx="714380" cy="922979"/>
          </a:xfrm>
          <a:prstGeom prst="rect">
            <a:avLst/>
          </a:prstGeom>
          <a:noFill/>
        </p:spPr>
      </p:pic>
      <p:pic>
        <p:nvPicPr>
          <p:cNvPr id="12294" name="Picture 6" descr="&amp;scy;&amp;mcy;&amp;iecy;&amp;shcy;&amp;acy;&amp;rcy;&amp;icy;&amp;kcy;&amp;icy; &amp;kcy;&amp;acy;&amp;rcy;&amp;tcy;&amp;icy;&amp;ncy;&amp;kcy;&amp;icy; &amp;scy; &amp;dcy;&amp;ncy;&amp;iecy;&amp;mcy; &amp;rcy;&amp;ocy;&amp;zhcy;&amp;dcy;&amp;iecy;&amp;ncy;&amp;icy;&amp;y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5016"/>
            <a:ext cx="714380" cy="887873"/>
          </a:xfrm>
          <a:prstGeom prst="rect">
            <a:avLst/>
          </a:prstGeom>
          <a:noFill/>
        </p:spPr>
      </p:pic>
      <p:pic>
        <p:nvPicPr>
          <p:cNvPr id="9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0"/>
            <a:ext cx="5572125" cy="1171575"/>
          </a:xfrm>
          <a:prstGeom prst="rect">
            <a:avLst/>
          </a:prstGeom>
          <a:noFill/>
        </p:spPr>
      </p:pic>
      <p:pic>
        <p:nvPicPr>
          <p:cNvPr id="10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772150" y="2986069"/>
            <a:ext cx="5572125" cy="1171575"/>
          </a:xfrm>
          <a:prstGeom prst="rect">
            <a:avLst/>
          </a:prstGeom>
          <a:noFill/>
        </p:spPr>
      </p:pic>
      <p:pic>
        <p:nvPicPr>
          <p:cNvPr id="11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2200275" y="2700317"/>
            <a:ext cx="5572125" cy="1171575"/>
          </a:xfrm>
          <a:prstGeom prst="rect">
            <a:avLst/>
          </a:prstGeom>
          <a:noFill/>
        </p:spPr>
      </p:pic>
      <p:pic>
        <p:nvPicPr>
          <p:cNvPr id="12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5686425"/>
            <a:ext cx="5572125" cy="11715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14480" y="1142984"/>
            <a:ext cx="59293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Оценивание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викторины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428728" y="2071678"/>
          <a:ext cx="6500856" cy="13411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83476"/>
                <a:gridCol w="1083476"/>
                <a:gridCol w="1083476"/>
                <a:gridCol w="1083476"/>
                <a:gridCol w="1083476"/>
                <a:gridCol w="1083476"/>
              </a:tblGrid>
              <a:tr h="62635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тур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 тур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 тур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4 тур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5 тур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Мастер Класс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7188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5  баллов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5  баллов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  балл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2  балла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10  баллов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10  баллов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428728" y="3786190"/>
          <a:ext cx="6500856" cy="1428760"/>
        </p:xfrm>
        <a:graphic>
          <a:graphicData uri="http://schemas.openxmlformats.org/drawingml/2006/table">
            <a:tbl>
              <a:tblPr/>
              <a:tblGrid>
                <a:gridCol w="1083476"/>
                <a:gridCol w="1083476"/>
                <a:gridCol w="1083476"/>
                <a:gridCol w="1083476"/>
                <a:gridCol w="1083476"/>
                <a:gridCol w="1083476"/>
              </a:tblGrid>
              <a:tr h="643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33 - 30 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29 - 26 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25 - 22 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21 - 18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17 - 14 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13 - 1  баллов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5715016"/>
            <a:ext cx="7396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Кто украшает ёлку?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" name="Picture 2" descr="http://s002.radikal.ru/i199/1008/ef/4e8e797d8606t.jpg"/>
          <p:cNvPicPr>
            <a:picLocks noChangeAspect="1" noChangeArrowheads="1"/>
          </p:cNvPicPr>
          <p:nvPr/>
        </p:nvPicPr>
        <p:blipFill>
          <a:blip r:embed="rId3"/>
          <a:srcRect l="4679" t="8005" r="1737" b="11949"/>
          <a:stretch>
            <a:fillRect/>
          </a:stretch>
        </p:blipFill>
        <p:spPr bwMode="auto">
          <a:xfrm>
            <a:off x="1071538" y="857232"/>
            <a:ext cx="7620053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85852" y="1714488"/>
            <a:ext cx="7000924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Четвёртый тур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Задание от Снеговика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736"/>
            <a:ext cx="857256" cy="11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428736"/>
            <a:ext cx="4357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Здравствуйте, ребята!</a:t>
            </a: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Я знаю, что вы очень любите собирать картинки.</a:t>
            </a:r>
            <a:endParaRPr lang="en-US" sz="32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Помогите мне правильно собрать картинку?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3012" name="Picture 4" descr="&amp;YAcy;&amp;ncy;&amp;vcy;&amp;acy;&amp;rcy;&amp;softcy; 2014 &amp;Lcy;&amp;Dcy;&amp;Pcy;&amp;R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714776" cy="4055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14818"/>
            <a:ext cx="652525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1990" name="Picture 6" descr="&amp;vcy;&amp;scy;&amp;iocy; &amp;dcy;&amp;lcy;&amp;yacy; &amp;fcy;&amp;ocy;&amp;tcy;&amp;ocy;&amp;shcy;&amp;ocy;&amp;pcy;&amp;acy; &amp;Zcy;&amp;acy;&amp;pcy;&amp;icy;&amp;scy;&amp;icy; &amp;vcy; &amp;rcy;&amp;ucy;&amp;bcy;&amp;rcy;&amp;icy;&amp;kcy;&amp;iecy; &amp;vcy;&amp;scy;&amp;iocy; &amp;dcy;&amp;lcy;&amp;yacy; &amp;fcy;&amp;ocy;&amp;tcy;&amp;ocy;&amp;shcy;&amp;ocy;&amp;pcy;&amp;acy; &amp;Dcy;&amp;ncy;&amp;iecy;&amp;vcy;&amp;ncy;&amp;icy;&amp;kcy; &amp;Scy;&amp;tcy;&amp;acy;&amp;rcy;&amp;ncy;&amp;icy;&amp;kcy;&amp;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571480"/>
            <a:ext cx="4762500" cy="4457700"/>
          </a:xfrm>
          <a:prstGeom prst="rect">
            <a:avLst/>
          </a:prstGeom>
          <a:noFill/>
        </p:spPr>
      </p:pic>
      <p:pic>
        <p:nvPicPr>
          <p:cNvPr id="41986" name="Picture 2" descr="2 &amp;Dcy;&amp;iecy;&amp;kcy;&amp;acy;&amp;bcy;&amp;rcy;&amp;yacy; 2010 - &amp;Acy;&amp;lcy;&amp;softcy;&amp;yacy;&amp;ncy;&amp;S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66" y="2988670"/>
            <a:ext cx="3071834" cy="3869330"/>
          </a:xfrm>
          <a:prstGeom prst="rect">
            <a:avLst/>
          </a:prstGeom>
          <a:noFill/>
        </p:spPr>
      </p:pic>
      <p:pic>
        <p:nvPicPr>
          <p:cNvPr id="41992" name="Picture 8" descr="&amp;Scy;&amp;acy;&amp;mcy;&amp;ycy;&amp;iecy; &amp;lcy;&amp;ucy;&amp;chcy;&amp;shcy;&amp;icy;&amp;iecy; &amp;ncy;&amp;ocy;&amp;vcy;&amp;ocy;&amp;gcy;&amp;ocy;&amp;dcy;&amp;ncy;&amp;icy;&amp;iecy; &amp;acy;&amp;ncy;&amp;icy;&amp;mcy;&amp;acy;&amp;tscy;&amp;icy;&amp;icy; &amp;ncy;&amp;acy; &amp;mcy;&amp;ocy;&amp;bcy;&amp;icy;&amp;lcy;&amp;kcy;&amp;ucy;. - &amp;Fcy;&amp;ocy;&amp;tcy;&amp;ocy;&amp;acy;&amp;lcy;&amp;softcy;&amp;bcy;&amp;ocy;&amp;mcy;&amp;ycy;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39800">
            <a:off x="5790327" y="1772713"/>
            <a:ext cx="1265310" cy="1573313"/>
          </a:xfrm>
          <a:prstGeom prst="rect">
            <a:avLst/>
          </a:prstGeom>
          <a:noFill/>
        </p:spPr>
      </p:pic>
      <p:pic>
        <p:nvPicPr>
          <p:cNvPr id="10" name="Picture 2" descr="2 &amp;Dcy;&amp;iecy;&amp;kcy;&amp;acy;&amp;bcy;&amp;rcy;&amp;yacy; 2010 - &amp;Acy;&amp;lcy;&amp;softcy;&amp;yacy;&amp;ncy;&amp;S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159" y="2071678"/>
            <a:ext cx="793998" cy="1000132"/>
          </a:xfrm>
          <a:prstGeom prst="rect">
            <a:avLst/>
          </a:prstGeom>
          <a:noFill/>
        </p:spPr>
      </p:pic>
      <p:pic>
        <p:nvPicPr>
          <p:cNvPr id="11" name="Picture 8" descr="&amp;Scy;&amp;acy;&amp;mcy;&amp;ycy;&amp;iecy; &amp;lcy;&amp;ucy;&amp;chcy;&amp;shcy;&amp;icy;&amp;iecy; &amp;ncy;&amp;ocy;&amp;vcy;&amp;ocy;&amp;gcy;&amp;ocy;&amp;dcy;&amp;ncy;&amp;icy;&amp;iecy; &amp;acy;&amp;ncy;&amp;icy;&amp;mcy;&amp;acy;&amp;tscy;&amp;icy;&amp;icy; &amp;ncy;&amp;acy; &amp;mcy;&amp;ocy;&amp;bcy;&amp;icy;&amp;lcy;&amp;kcy;&amp;ucy;. - &amp;Fcy;&amp;ocy;&amp;tcy;&amp;ocy;&amp;acy;&amp;lcy;&amp;softcy;&amp;bcy;&amp;ocy;&amp;mcy;&amp;ycy;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39800">
            <a:off x="785299" y="1018082"/>
            <a:ext cx="715355" cy="889487"/>
          </a:xfrm>
          <a:prstGeom prst="rect">
            <a:avLst/>
          </a:prstGeom>
          <a:noFill/>
        </p:spPr>
      </p:pic>
      <p:pic>
        <p:nvPicPr>
          <p:cNvPr id="12" name="Picture 6" descr="&amp;vcy;&amp;scy;&amp;iocy; &amp;dcy;&amp;lcy;&amp;yacy; &amp;fcy;&amp;ocy;&amp;tcy;&amp;ocy;&amp;shcy;&amp;ocy;&amp;pcy;&amp;acy; &amp;Zcy;&amp;acy;&amp;pcy;&amp;icy;&amp;scy;&amp;icy; &amp;vcy; &amp;rcy;&amp;ucy;&amp;bcy;&amp;rcy;&amp;icy;&amp;kcy;&amp;iecy; &amp;vcy;&amp;scy;&amp;iocy; &amp;dcy;&amp;lcy;&amp;yacy; &amp;fcy;&amp;ocy;&amp;tcy;&amp;ocy;&amp;shcy;&amp;ocy;&amp;pcy;&amp;acy; &amp;Dcy;&amp;ncy;&amp;iecy;&amp;vcy;&amp;ncy;&amp;icy;&amp;kcy; &amp;Scy;&amp;tcy;&amp;acy;&amp;rcy;&amp;ncy;&amp;icy;&amp;kcy;&amp;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2071678"/>
            <a:ext cx="1000132" cy="936124"/>
          </a:xfrm>
          <a:prstGeom prst="rect">
            <a:avLst/>
          </a:prstGeom>
          <a:noFill/>
        </p:spPr>
      </p:pic>
      <p:pic>
        <p:nvPicPr>
          <p:cNvPr id="41997" name="Picture 13" descr="Rani - &amp;Bcy;&amp;lcy;&amp;ocy;&amp;gcy; - &amp;Pcy;&amp;rcy;&amp;icy;&amp;vcy;&amp;iecy;&amp;tcy;.&amp;rcy;&amp;ucy;"/>
          <p:cNvPicPr>
            <a:picLocks noChangeAspect="1" noChangeArrowheads="1"/>
          </p:cNvPicPr>
          <p:nvPr/>
        </p:nvPicPr>
        <p:blipFill>
          <a:blip r:embed="rId9"/>
          <a:srcRect r="46342"/>
          <a:stretch>
            <a:fillRect/>
          </a:stretch>
        </p:blipFill>
        <p:spPr bwMode="auto">
          <a:xfrm>
            <a:off x="2571736" y="1134392"/>
            <a:ext cx="1214446" cy="6417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1142984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1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14546" y="1142984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2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3108" y="2428868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4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2428868"/>
            <a:ext cx="1574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3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3500438"/>
            <a:ext cx="3143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Помогите мне  в правильном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порядке собрать картинку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14818"/>
            <a:ext cx="652525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1990" name="Picture 6" descr="&amp;vcy;&amp;scy;&amp;iocy; &amp;dcy;&amp;lcy;&amp;yacy; &amp;fcy;&amp;ocy;&amp;tcy;&amp;ocy;&amp;shcy;&amp;ocy;&amp;pcy;&amp;acy; &amp;Zcy;&amp;acy;&amp;pcy;&amp;icy;&amp;scy;&amp;icy; &amp;vcy; &amp;rcy;&amp;ucy;&amp;bcy;&amp;rcy;&amp;icy;&amp;kcy;&amp;iecy; &amp;vcy;&amp;scy;&amp;iocy; &amp;dcy;&amp;lcy;&amp;yacy; &amp;fcy;&amp;ocy;&amp;tcy;&amp;ocy;&amp;shcy;&amp;ocy;&amp;pcy;&amp;acy; &amp;Dcy;&amp;ncy;&amp;iecy;&amp;vcy;&amp;ncy;&amp;icy;&amp;kcy; &amp;Scy;&amp;tcy;&amp;acy;&amp;rcy;&amp;ncy;&amp;icy;&amp;kcy;&amp;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571480"/>
            <a:ext cx="4762500" cy="4457700"/>
          </a:xfrm>
          <a:prstGeom prst="rect">
            <a:avLst/>
          </a:prstGeom>
          <a:noFill/>
        </p:spPr>
      </p:pic>
      <p:pic>
        <p:nvPicPr>
          <p:cNvPr id="41986" name="Picture 2" descr="2 &amp;Dcy;&amp;iecy;&amp;kcy;&amp;acy;&amp;bcy;&amp;rcy;&amp;yacy; 2010 - &amp;Acy;&amp;lcy;&amp;softcy;&amp;yacy;&amp;ncy;&amp;S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66" y="2988670"/>
            <a:ext cx="3071834" cy="3869330"/>
          </a:xfrm>
          <a:prstGeom prst="rect">
            <a:avLst/>
          </a:prstGeom>
          <a:noFill/>
        </p:spPr>
      </p:pic>
      <p:pic>
        <p:nvPicPr>
          <p:cNvPr id="41992" name="Picture 8" descr="&amp;Scy;&amp;acy;&amp;mcy;&amp;ycy;&amp;iecy; &amp;lcy;&amp;ucy;&amp;chcy;&amp;shcy;&amp;icy;&amp;iecy; &amp;ncy;&amp;ocy;&amp;vcy;&amp;ocy;&amp;gcy;&amp;ocy;&amp;dcy;&amp;ncy;&amp;icy;&amp;iecy; &amp;acy;&amp;ncy;&amp;icy;&amp;mcy;&amp;acy;&amp;tscy;&amp;icy;&amp;icy; &amp;ncy;&amp;acy; &amp;mcy;&amp;ocy;&amp;bcy;&amp;icy;&amp;lcy;&amp;kcy;&amp;ucy;. - &amp;Fcy;&amp;ocy;&amp;tcy;&amp;ocy;&amp;acy;&amp;lcy;&amp;softcy;&amp;bcy;&amp;ocy;&amp;mcy;&amp;ycy;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39800">
            <a:off x="5790327" y="1772713"/>
            <a:ext cx="1265310" cy="1573313"/>
          </a:xfrm>
          <a:prstGeom prst="rect">
            <a:avLst/>
          </a:prstGeom>
          <a:noFill/>
        </p:spPr>
      </p:pic>
      <p:pic>
        <p:nvPicPr>
          <p:cNvPr id="10" name="Picture 2" descr="2 &amp;Dcy;&amp;iecy;&amp;kcy;&amp;acy;&amp;bcy;&amp;rcy;&amp;yacy; 2010 - &amp;Acy;&amp;lcy;&amp;softcy;&amp;yacy;&amp;ncy;&amp;S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786322"/>
            <a:ext cx="793998" cy="1000132"/>
          </a:xfrm>
          <a:prstGeom prst="rect">
            <a:avLst/>
          </a:prstGeom>
          <a:noFill/>
        </p:spPr>
      </p:pic>
      <p:pic>
        <p:nvPicPr>
          <p:cNvPr id="11" name="Picture 8" descr="&amp;Scy;&amp;acy;&amp;mcy;&amp;ycy;&amp;iecy; &amp;lcy;&amp;ucy;&amp;chcy;&amp;shcy;&amp;icy;&amp;iecy; &amp;ncy;&amp;ocy;&amp;vcy;&amp;ocy;&amp;gcy;&amp;ocy;&amp;dcy;&amp;ncy;&amp;icy;&amp;iecy; &amp;acy;&amp;ncy;&amp;icy;&amp;mcy;&amp;acy;&amp;tscy;&amp;icy;&amp;icy; &amp;ncy;&amp;acy; &amp;mcy;&amp;ocy;&amp;bcy;&amp;icy;&amp;lcy;&amp;kcy;&amp;ucy;. - &amp;Fcy;&amp;ocy;&amp;tcy;&amp;ocy;&amp;acy;&amp;lcy;&amp;softcy;&amp;bcy;&amp;ocy;&amp;mcy;&amp;ycy;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39800">
            <a:off x="811296" y="1001975"/>
            <a:ext cx="715355" cy="889487"/>
          </a:xfrm>
          <a:prstGeom prst="rect">
            <a:avLst/>
          </a:prstGeom>
          <a:noFill/>
        </p:spPr>
      </p:pic>
      <p:pic>
        <p:nvPicPr>
          <p:cNvPr id="12" name="Picture 6" descr="&amp;vcy;&amp;scy;&amp;iocy; &amp;dcy;&amp;lcy;&amp;yacy; &amp;fcy;&amp;ocy;&amp;tcy;&amp;ocy;&amp;shcy;&amp;ocy;&amp;pcy;&amp;acy; &amp;Zcy;&amp;acy;&amp;pcy;&amp;icy;&amp;scy;&amp;icy; &amp;vcy; &amp;rcy;&amp;ucy;&amp;bcy;&amp;rcy;&amp;icy;&amp;kcy;&amp;iecy; &amp;vcy;&amp;scy;&amp;iocy; &amp;dcy;&amp;lcy;&amp;yacy; &amp;fcy;&amp;ocy;&amp;tcy;&amp;ocy;&amp;shcy;&amp;ocy;&amp;pcy;&amp;acy; &amp;Dcy;&amp;ncy;&amp;iecy;&amp;vcy;&amp;ncy;&amp;icy;&amp;kcy; &amp;Scy;&amp;tcy;&amp;acy;&amp;rcy;&amp;ncy;&amp;icy;&amp;kcy;&amp;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3643314"/>
            <a:ext cx="1000132" cy="936124"/>
          </a:xfrm>
          <a:prstGeom prst="rect">
            <a:avLst/>
          </a:prstGeom>
          <a:noFill/>
        </p:spPr>
      </p:pic>
      <p:pic>
        <p:nvPicPr>
          <p:cNvPr id="41997" name="Picture 13" descr="Rani - &amp;Bcy;&amp;lcy;&amp;ocy;&amp;gcy; - &amp;Pcy;&amp;rcy;&amp;icy;&amp;vcy;&amp;iecy;&amp;tcy;.&amp;rcy;&amp;ucy;"/>
          <p:cNvPicPr>
            <a:picLocks noChangeAspect="1" noChangeArrowheads="1"/>
          </p:cNvPicPr>
          <p:nvPr/>
        </p:nvPicPr>
        <p:blipFill>
          <a:blip r:embed="rId9"/>
          <a:srcRect r="46342"/>
          <a:stretch>
            <a:fillRect/>
          </a:stretch>
        </p:blipFill>
        <p:spPr bwMode="auto">
          <a:xfrm>
            <a:off x="857224" y="2428868"/>
            <a:ext cx="1214446" cy="6417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1142984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1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2500306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2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5143512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4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3857628"/>
            <a:ext cx="1574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150" dirty="0" smtClean="0">
                <a:solidFill>
                  <a:srgbClr val="7030A0"/>
                </a:solidFill>
                <a:latin typeface="Monotype Corsiva" pitchFamily="66" charset="0"/>
              </a:rPr>
              <a:t>3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595" y="6072206"/>
            <a:ext cx="52864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Ответ  2 - 3 - 1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– 4</a:t>
            </a:r>
            <a:r>
              <a:rPr lang="lt-LT" sz="3200" b="1" dirty="0" smtClean="0">
                <a:solidFill>
                  <a:srgbClr val="002060"/>
                </a:solidFill>
                <a:latin typeface="Monotype Corsiva" pitchFamily="66" charset="0"/>
              </a:rPr>
              <a:t>  (2 – 3 – 4 -1)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1928794" y="857232"/>
            <a:ext cx="5429288" cy="5580579"/>
          </a:xfrm>
          <a:prstGeom prst="rect">
            <a:avLst/>
          </a:prstGeom>
          <a:noFill/>
        </p:spPr>
      </p:pic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1785926"/>
            <a:ext cx="7000924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Пятый тур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/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Задание от Снежинки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428736"/>
            <a:ext cx="857256" cy="11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9154" name="Picture 2" descr="&amp;Vcy;&amp;ocy;&amp;tcy; &amp;icy; &amp;zcy;&amp;icy;&amp;mcy;&amp;acy;, &amp;scy;&amp;ncy;&amp;ocy;&amp;vcy;&amp;acy; &amp;gcy;&amp;ocy;&amp;dcy; &amp;pcy;&amp;rcy;&amp;ocy;&amp;lcy;&amp;iecy;&amp;tcy;&amp;iecy;&amp;lcy; &amp;bcy;&amp;ycy;&amp;scy;&amp;tcy;&amp;rcy;&amp;ocy;&amp;jcy; &amp;pcy;&amp;tcy;&amp;icy;&amp;tscy;&amp;iecy;&amp;yucy;. - &amp;Tcy;&amp;acy;&amp;tcy;&amp;softcy;&amp;yacy;&amp;ncy;&amp;acy; , 58 &amp;lcy;&amp;iecy;&amp;tcy;, &amp;scy;&amp;tcy;&amp;rcy;&amp;acy;&amp;ncy;&amp;icy;&amp;tscy;&amp;acy; 3 - &amp;Scy;&amp;iecy;&amp;tcy;&amp;softcy; &amp;zcy;&amp;ncy;&amp;acy;&amp;kcy;&amp;ocy;&amp;mcy;&amp;scy;&amp;tcy;&amp;vcy; &amp;Mcy;&amp;acy;&amp;mcy;&amp;b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142984"/>
            <a:ext cx="3714776" cy="390252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1714488"/>
            <a:ext cx="4357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Здравствуйте, ребята!</a:t>
            </a: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Мне очень нужна ваша помощь.</a:t>
            </a:r>
            <a:endParaRPr lang="en-US" sz="32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  Одна из снежинок улетела на Новогоднюю ёлку.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&amp;kcy; &amp;yacy;&amp;vcy;&amp;lcy;&amp;iecy;&amp;ncy;&amp;icy;&amp;yacy; &amp;scy;&amp;ncy;&amp;iecy;&amp;zhcy;&amp;icy;&amp;ncy;&amp;kcy;&amp;icy; &amp;vcy;&amp;scy;&amp;iecy;&amp;Fcy;&amp;ocy;&amp;ncy;&amp;ycy;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071538" y="0"/>
            <a:ext cx="7429552" cy="7302751"/>
          </a:xfrm>
          <a:prstGeom prst="rect">
            <a:avLst/>
          </a:prstGeom>
          <a:noFill/>
        </p:spPr>
      </p:pic>
      <p:pic>
        <p:nvPicPr>
          <p:cNvPr id="51202" name="Picture 2" descr="&amp;Bcy;&amp;lcy;&amp;ocy;&amp;gcy; &amp;Scy;&amp;Vcy;&amp;IEcy;&amp;Tcy;&amp;Acy; &amp;ncy;&amp;acy; 24open.r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1438275" cy="13716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285728"/>
            <a:ext cx="2630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Поймай снежинку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857232"/>
            <a:ext cx="50752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12 месяцев – сколько это?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571612"/>
            <a:ext cx="792958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Яйцо всмятку варится 3 минуты. Сколько времени потребуется, чтобы сварить 5 яиц? </a:t>
            </a:r>
          </a:p>
          <a:p>
            <a:pPr lvl="0" algn="ctr"/>
            <a:endParaRPr lang="ru-RU" sz="2800" b="1" spc="3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2714620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В каком месяце 29 дней? 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3857628"/>
            <a:ext cx="7572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Какое время года бывает 2 раза в году?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071810"/>
            <a:ext cx="74342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Назовите наибольшее двузначное число.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2357430"/>
            <a:ext cx="7715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Продолжите числовой ряд: 26, 23, 20…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000372"/>
            <a:ext cx="70993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Когда можно сказать, что 1=60?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3143248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Назовите число, в котором 3 сотни и 7 единиц.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2643182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Какой год длится всего один день?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2643182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300" dirty="0" smtClean="0">
                <a:solidFill>
                  <a:srgbClr val="002060"/>
                </a:solidFill>
                <a:latin typeface="Monotype Corsiva" pitchFamily="66" charset="0"/>
              </a:rPr>
              <a:t>Что можно увидеть с закрытыми глазами?</a:t>
            </a:r>
            <a:endParaRPr lang="ru-RU" sz="40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Ncy;&amp;icy;&amp;kcy;&amp;ocy;&amp;lcy;&amp;acy;&amp;iecy;&amp;vcy;&amp;scy;&amp;kcy;&amp;icy;&amp;jcy; &amp;fcy;&amp;ocy;&amp;rcy;&amp;ucy;&amp;mcy; &amp;dcy;&amp;lcy;&amp;yacy; &amp;rcy;&amp;ocy;&amp;dcy;&amp;icy;&amp;tcy;&amp;iecy;&amp;lcy;&amp;iecy;&amp;jcy; &amp;Vcy;&amp;ocy;&amp;pcy;&amp;rcy;&amp;ocy;&amp;scy;&amp;ycy; &amp;pcy;&amp;ocy; &amp;Fcy;&amp;ocy;&amp;tcy;&amp;ocy;&amp;shcy;&amp;ocy;&amp;p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5643578"/>
            <a:ext cx="928694" cy="9286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394692"/>
            <a:ext cx="85725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Ответы:</a:t>
            </a:r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12 месяцев – сколько это? (Год.)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Яйцо всмятку варится 3 минуты. Сколько времени потребуется, чтобы сварить 5 яиц? (3 минуты.)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В каком месяце 29 дней? (В феврале.)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Какое время года бывает 2 раза в году? (Зима.) 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Назовите наибольшее двузначное число. (99)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Продолжите числовой ряд: 26, 23, 20… (17)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Когда можно сказать, что 1=60? (1 час=60 мин, 1мин=60 с)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Назовите число, в котором 3 сотни и 7 единиц. (307)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Какой год длится всего один день? (Новый год.)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Что можно увидеть с закрытыми глазами? (Сон.)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813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428596" y="500042"/>
            <a:ext cx="3429024" cy="35245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1785926"/>
            <a:ext cx="7000924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Мастер класс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/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Приглашение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5357818" y="3333424"/>
            <a:ext cx="3429024" cy="352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678289"/>
              </p:ext>
            </p:extLst>
          </p:nvPr>
        </p:nvGraphicFramePr>
        <p:xfrm>
          <a:off x="6429389" y="3837175"/>
          <a:ext cx="1454980" cy="1520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Точечный рисунок" r:id="rId3" imgW="2505425" imgH="2715004" progId="PBrush">
                  <p:embed/>
                </p:oleObj>
              </mc:Choice>
              <mc:Fallback>
                <p:oleObj name="Точечный рисунок" r:id="rId3" imgW="2505425" imgH="2715004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9" y="3837175"/>
                        <a:ext cx="1454980" cy="15206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681447"/>
              </p:ext>
            </p:extLst>
          </p:nvPr>
        </p:nvGraphicFramePr>
        <p:xfrm>
          <a:off x="1745929" y="2708920"/>
          <a:ext cx="1346366" cy="1434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Точечный рисунок" r:id="rId5" imgW="2362530" imgH="2800741" progId="PBrush">
                  <p:embed/>
                </p:oleObj>
              </mc:Choice>
              <mc:Fallback>
                <p:oleObj name="Точечный рисунок" r:id="rId5" imgW="2362530" imgH="2800741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5929" y="2708920"/>
                        <a:ext cx="1346366" cy="14344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55868"/>
              </p:ext>
            </p:extLst>
          </p:nvPr>
        </p:nvGraphicFramePr>
        <p:xfrm>
          <a:off x="3000364" y="183614"/>
          <a:ext cx="1643644" cy="150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Точечный рисунок" r:id="rId7" imgW="2723810" imgH="2591162" progId="PBrush">
                  <p:embed/>
                </p:oleObj>
              </mc:Choice>
              <mc:Fallback>
                <p:oleObj name="Точечный рисунок" r:id="rId7" imgW="2723810" imgH="2591162" progId="PBrush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183614"/>
                        <a:ext cx="1643644" cy="15049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820315"/>
              </p:ext>
            </p:extLst>
          </p:nvPr>
        </p:nvGraphicFramePr>
        <p:xfrm>
          <a:off x="6414853" y="738639"/>
          <a:ext cx="1743582" cy="1613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Точечный рисунок" r:id="rId9" imgW="2591162" imgH="2657846" progId="PBrush">
                  <p:embed/>
                </p:oleObj>
              </mc:Choice>
              <mc:Fallback>
                <p:oleObj name="Точечный рисунок" r:id="rId9" imgW="2591162" imgH="2657846" progId="PBrush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853" y="738639"/>
                        <a:ext cx="1743582" cy="1613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85720" y="1643050"/>
            <a:ext cx="507209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Команда Кроша</a:t>
            </a:r>
            <a:endParaRPr lang="ru-RU" sz="4800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6182" y="2428868"/>
            <a:ext cx="507209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Команда </a:t>
            </a:r>
            <a:r>
              <a:rPr lang="ru-RU" sz="4800" spc="150" dirty="0" err="1" smtClean="0">
                <a:solidFill>
                  <a:srgbClr val="7030A0"/>
                </a:solidFill>
                <a:latin typeface="Monotype Corsiva" pitchFamily="66" charset="0"/>
              </a:rPr>
              <a:t>Нюши</a:t>
            </a:r>
            <a:endParaRPr lang="ru-RU" sz="4800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58" y="4143380"/>
            <a:ext cx="5572164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Команда </a:t>
            </a:r>
            <a:r>
              <a:rPr lang="ru-RU" sz="4800" spc="150" dirty="0" err="1" smtClean="0">
                <a:solidFill>
                  <a:srgbClr val="7030A0"/>
                </a:solidFill>
                <a:latin typeface="Monotype Corsiva" pitchFamily="66" charset="0"/>
              </a:rPr>
              <a:t>Копатыча</a:t>
            </a:r>
            <a:endParaRPr lang="ru-RU" sz="4800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5357826"/>
            <a:ext cx="5072098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Команда </a:t>
            </a:r>
            <a:r>
              <a:rPr lang="ru-RU" sz="4800" spc="150" dirty="0" err="1" smtClean="0">
                <a:solidFill>
                  <a:srgbClr val="7030A0"/>
                </a:solidFill>
                <a:latin typeface="Monotype Corsiva" pitchFamily="66" charset="0"/>
              </a:rPr>
              <a:t>Бараша</a:t>
            </a:r>
            <a:endParaRPr lang="ru-RU" sz="4800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813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428596" y="500042"/>
            <a:ext cx="3429024" cy="35245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1785926"/>
            <a:ext cx="7000924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Мастер класс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/>
            <a:r>
              <a:rPr lang="ru-RU" sz="6000" b="1" spc="150" dirty="0" err="1" smtClean="0">
                <a:solidFill>
                  <a:srgbClr val="7030A0"/>
                </a:solidFill>
                <a:latin typeface="Monotype Corsiva" pitchFamily="66" charset="0"/>
              </a:rPr>
              <a:t>Кросснамбер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5357818" y="3333424"/>
            <a:ext cx="3429024" cy="352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48130" name="Picture 2" descr="&amp;Ocy;&amp;khcy;&amp;ocy;&amp;tcy;&amp;ncy;&amp;icy;&amp;kcy; &amp;zcy;&amp;acy; &amp;scy;&amp;ncy;&amp;iecy;&amp;zhcy;&amp;icy;&amp;ncy;&amp;kcy;&amp;acy;&amp;mcy;&amp;icy; - &amp;Ocy;&amp;lcy;&amp;softcy;&amp;gcy;&amp;acy; &amp;Dcy;. (&amp;Acy;&amp;jcy;&amp;rcy;&amp;ecy;) . - 26 April 2013 - 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786190"/>
            <a:ext cx="2286016" cy="2349717"/>
          </a:xfrm>
          <a:prstGeom prst="rect">
            <a:avLst/>
          </a:prstGeom>
          <a:noFill/>
        </p:spPr>
      </p:pic>
      <p:pic>
        <p:nvPicPr>
          <p:cNvPr id="8" name="Рисунок 7" descr="http://festival.1september.ru/articles/515835/img10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000240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festival.1september.ru/articles/515835/img11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2714620"/>
            <a:ext cx="2714644" cy="201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857224" y="3929066"/>
            <a:ext cx="242889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57158" y="1142984"/>
            <a:ext cx="40270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Ответы 1 вариант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1928802"/>
            <a:ext cx="3894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Ответы 2 вариант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&amp;Scy;&amp;mcy;&amp;iecy;&amp;shcy;&amp;acy;&amp;rcy;&amp;icy;&amp;kcy;&amp;icy; - videoediting - Photo.Qip.ru / id: fv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428604"/>
            <a:ext cx="1214446" cy="1214446"/>
          </a:xfrm>
          <a:prstGeom prst="rect">
            <a:avLst/>
          </a:prstGeom>
          <a:noFill/>
        </p:spPr>
      </p:pic>
      <p:pic>
        <p:nvPicPr>
          <p:cNvPr id="3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737453" cy="957500"/>
          </a:xfrm>
          <a:prstGeom prst="rect">
            <a:avLst/>
          </a:prstGeom>
          <a:noFill/>
        </p:spPr>
      </p:pic>
      <p:pic>
        <p:nvPicPr>
          <p:cNvPr id="22532" name="Picture 4" descr="&amp;Scy;&amp;ncy;&amp;iecy;&amp;zhcy;&amp;ncy;&amp;acy;&amp;yacy; &amp;icy; &amp;lcy;&amp;iecy;&amp;dcy;&amp;yacy;&amp;ncy;&amp;acy;&amp;yacy; &amp;scy;&amp;kcy;&amp;ucy;&amp;lcy;&amp;softcy;&amp;pcy;&amp;tcy;&amp;ucy;&amp;rcy;&amp;ycy; 2009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57166"/>
            <a:ext cx="4419600" cy="1866901"/>
          </a:xfrm>
          <a:prstGeom prst="rect">
            <a:avLst/>
          </a:prstGeom>
          <a:noFill/>
        </p:spPr>
      </p:pic>
      <p:pic>
        <p:nvPicPr>
          <p:cNvPr id="22534" name="Picture 6" descr="&amp;Pcy;&amp;lcy;&amp;iecy;&amp;jcy;&amp;kcy;&amp;acy;&amp;scy;&amp;tcy; &quot;&amp;Scy; &amp;Ncy;&amp;ocy;&amp;vcy;&amp;ycy;&amp;mcy; &amp;Scy;&amp;tcy;&amp;acy;&amp;rcy;&amp;ycy;&amp;mcy; &amp;gcy;&amp;ocy;&amp;dcy;&amp;ocy;&amp;mcy;!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2428868"/>
            <a:ext cx="5572125" cy="1171575"/>
          </a:xfrm>
          <a:prstGeom prst="rect">
            <a:avLst/>
          </a:prstGeom>
          <a:noFill/>
        </p:spPr>
      </p:pic>
      <p:pic>
        <p:nvPicPr>
          <p:cNvPr id="22536" name="Picture 8" descr="Peiri club$ - &amp;yacy;.&amp;rcy;&amp;ucy;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6186510" y="3529002"/>
            <a:ext cx="3762375" cy="561975"/>
          </a:xfrm>
          <a:prstGeom prst="rect">
            <a:avLst/>
          </a:prstGeom>
          <a:noFill/>
        </p:spPr>
      </p:pic>
      <p:pic>
        <p:nvPicPr>
          <p:cNvPr id="22538" name="Picture 10" descr="Green Forest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-1100164" y="3671876"/>
            <a:ext cx="4095750" cy="466726"/>
          </a:xfrm>
          <a:prstGeom prst="rect">
            <a:avLst/>
          </a:prstGeom>
          <a:noFill/>
        </p:spPr>
      </p:pic>
      <p:pic>
        <p:nvPicPr>
          <p:cNvPr id="8" name="Picture 4" descr="&amp;Ncy;&amp;ocy;&amp;vcy;&amp;ocy;&amp;gcy;&amp;ocy;&amp;dcy;&amp;ncy;&amp;icy;&amp;iecy; &amp;ncy;&amp;acy;&amp;rcy;&amp;yacy;&amp;dcy;&amp;ncy;&amp;ycy;&amp;iecy; &amp;iocy;&amp;lcy;&amp;kcy;&amp;icy; &amp;vcy; &amp;vcy;&amp;iecy;&amp;kcy;&amp;tcy;&amp;ocy;&amp;rcy;&amp;iecy; Christmas Tree Vector &quot; NIFIGA-SEBE.RU - &amp;fcy;&amp;ocy;&amp;tcy;&amp;ocy;&amp;gcy;&amp;rcy;&amp;acy;&amp;fcy;&amp;icy;&amp;icy;, &amp;kcy;&amp;lcy;&amp;icy;&amp;pcy;&amp;acy;&amp;rcy;&amp;tcy;&amp;ycy;, &amp;vcy;&amp;iecy;&amp;kcy;&amp;tcy;&amp;ocy;&amp;rcy;, &amp;kcy;&amp;acy;&amp;rcy;&amp;tcy;&amp;icy;&amp;ncy;&amp;kcy;&amp;icy; &amp;icy; &amp;shcy;&amp;acy;&amp;bcy;&amp;lcy;&amp;ocy;&amp;ncy;&amp;ycy;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786190"/>
            <a:ext cx="161592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Dcy;&amp;acy;&amp;jcy;&amp;tcy;&amp;iecy; &amp;kcy;&amp;acy;&amp;rcy;&amp;tcy;&amp;icy;&amp;ncy;&amp;kcy;&amp;icy;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-1"/>
            <a:ext cx="8072494" cy="6874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&amp;Mcy;&amp;ocy;&amp;yacy; &amp;scy;&amp;ocy;&amp;kcy;&amp;rcy;&amp;ocy;&amp;vcy;&amp;icy;&amp;shchcy;&amp;ncy;&amp;icy;&amp;tscy;&amp;acy; LiveInternet - &amp;Kcy;&amp;acy;&amp;kcy; &amp;pcy;&amp;ocy;&amp;khcy;&amp;ucy;&amp;dcy;&amp;iecy;&amp;tcy;&amp;softcy; &amp;scy; &amp;dcy;&amp;icy;&amp;iecy;&amp;tcy;&amp;acy;&amp;mcy;&amp;icy; &amp;icy; &amp;bcy;&amp;iecy;&amp;zcy;. &amp;Scy;&amp;pcy;&amp;iecy;&amp;tscy;&amp;icy;&amp;acy;&amp;lcy;&amp;softcy;&amp;ncy;&amp;ocy;&amp;iecy; &amp;rcy;&amp;ucy;&amp;kcy;&amp;ocy;&amp;vcy;&amp;ocy;&amp;dcy;&amp;scy;&amp;tcy;&amp;vcy;&amp;ocy; &amp;dcy;&amp;lcy;&amp;yacy; &amp;scy;&amp;kcy;&amp;acy;&amp;chcy;&amp;icy;&amp;vcy;&amp;acy;&amp;ncy;&amp;icy;&amp;yacy;"/>
          <p:cNvPicPr>
            <a:picLocks noChangeAspect="1" noChangeArrowheads="1"/>
          </p:cNvPicPr>
          <p:nvPr/>
        </p:nvPicPr>
        <p:blipFill>
          <a:blip r:embed="rId2" cstate="print"/>
          <a:srcRect r="16175"/>
          <a:stretch>
            <a:fillRect/>
          </a:stretch>
        </p:blipFill>
        <p:spPr bwMode="auto">
          <a:xfrm>
            <a:off x="6786578" y="2428868"/>
            <a:ext cx="1714512" cy="2045356"/>
          </a:xfrm>
          <a:prstGeom prst="rect">
            <a:avLst/>
          </a:prstGeom>
          <a:noFill/>
        </p:spPr>
      </p:pic>
      <p:pic>
        <p:nvPicPr>
          <p:cNvPr id="3" name="Picture 10" descr="&amp;Scy;&amp;mcy;&amp;iecy;&amp;shcy;&amp;acy;&amp;rcy;&amp;icy;&amp;kcy;&amp;icy; - videoediting - Photo.Qip.ru / id: fv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66"/>
            <a:ext cx="1714512" cy="1714512"/>
          </a:xfrm>
          <a:prstGeom prst="rect">
            <a:avLst/>
          </a:prstGeom>
          <a:noFill/>
        </p:spPr>
      </p:pic>
      <p:pic>
        <p:nvPicPr>
          <p:cNvPr id="22530" name="Picture 2" descr="@&amp;dcy;&amp;ncy;&amp;iecy;&amp;vcy;&amp;ncy;&amp;icy;&amp;kcy;&amp;icy; - &amp;Icy;&amp;ncy;&amp;tcy;&amp;iecy;&amp;rcy;&amp;iecy;&amp;scy;&amp;ncy;&amp;ocy;&amp;iecy; &amp;vcy;&amp;ocy;&amp;kcy;&amp;rcy;&amp;ucy;&amp;gcy; &amp;ncy;&amp;acy;&amp;s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357694"/>
            <a:ext cx="1623039" cy="18503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714356"/>
            <a:ext cx="4929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каждой современной школе должно быть как минимум три выхода: главный, запасной и ...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500306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Назовите устройство персонального компьютера от французского </a:t>
            </a:r>
            <a:r>
              <a:rPr lang="ru-RU" dirty="0" err="1" smtClean="0"/>
              <a:t>кутюрье</a:t>
            </a:r>
            <a:r>
              <a:rPr lang="ru-RU" dirty="0" smtClean="0"/>
              <a:t> </a:t>
            </a:r>
            <a:r>
              <a:rPr lang="ru-RU" dirty="0" err="1" smtClean="0"/>
              <a:t>Кристиана</a:t>
            </a:r>
            <a:r>
              <a:rPr lang="ru-RU" dirty="0" smtClean="0"/>
              <a:t> Диора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Дисковод </a:t>
            </a:r>
            <a:r>
              <a:rPr lang="lt-LT" b="1" i="1" dirty="0" smtClean="0"/>
              <a:t>CD</a:t>
            </a:r>
            <a:r>
              <a:rPr lang="lt-LT" i="1" dirty="0" smtClean="0"/>
              <a:t>-ROM. CD — </a:t>
            </a:r>
            <a:r>
              <a:rPr lang="ru-RU" i="1" dirty="0" smtClean="0"/>
              <a:t>инициалы </a:t>
            </a:r>
            <a:r>
              <a:rPr lang="ru-RU" i="1" dirty="0" err="1" smtClean="0"/>
              <a:t>Кристиана</a:t>
            </a:r>
            <a:r>
              <a:rPr lang="ru-RU" i="1" dirty="0" smtClean="0"/>
              <a:t> Диора — </a:t>
            </a:r>
            <a:r>
              <a:rPr lang="lt-LT" b="1" i="1" dirty="0" smtClean="0"/>
              <a:t>C</a:t>
            </a:r>
            <a:r>
              <a:rPr lang="lt-LT" i="1" dirty="0" smtClean="0"/>
              <a:t>hristian </a:t>
            </a:r>
            <a:r>
              <a:rPr lang="lt-LT" b="1" i="1" dirty="0" smtClean="0"/>
              <a:t>D</a:t>
            </a:r>
            <a:r>
              <a:rPr lang="lt-LT" i="1" dirty="0" smtClean="0"/>
              <a:t>ior.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5072074"/>
            <a:ext cx="5429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бы осьминоги умели считать, то какой бы системой они скорее всего пользовались?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5786454"/>
            <a:ext cx="1661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Восьмеричной.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1571612"/>
            <a:ext cx="199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выход в Интернет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&amp;Ncy;&amp;ocy;&amp;vcy;&amp;ocy;&amp;gcy;&amp;ocy;&amp;dcy;&amp;ncy;&amp;icy;&amp;iecy; &amp;ncy;&amp;acy;&amp;rcy;&amp;yacy;&amp;dcy;&amp;ncy;&amp;ycy;&amp;iecy; &amp;iocy;&amp;lcy;&amp;kcy;&amp;icy; &amp;vcy; &amp;vcy;&amp;iecy;&amp;kcy;&amp;tcy;&amp;ocy;&amp;rcy;&amp;iecy; Christmas Tree Vector &quot; NIFIGA-SEBE.RU - &amp;fcy;&amp;ocy;&amp;tcy;&amp;ocy;&amp;gcy;&amp;rcy;&amp;acy;&amp;fcy;&amp;icy;&amp;icy;, &amp;kcy;&amp;lcy;&amp;icy;&amp;pcy;&amp;acy;&amp;rcy;&amp;tcy;&amp;ycy;, &amp;vcy;&amp;iecy;&amp;kcy;&amp;tcy;&amp;ocy;&amp;rcy;, &amp;kcy;&amp;acy;&amp;rcy;&amp;tcy;&amp;icy;&amp;ncy;&amp;kcy;&amp;icy; &amp;icy; &amp;shcy;&amp;acy;&amp;bcy;&amp;lcy;&amp;ocy;&amp;ncy;&amp;y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643050"/>
            <a:ext cx="278608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71604" y="1643050"/>
            <a:ext cx="6357982" cy="249299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spc="150" dirty="0" smtClean="0">
                <a:solidFill>
                  <a:srgbClr val="7030A0"/>
                </a:solidFill>
                <a:latin typeface="Monotype Corsiva" pitchFamily="66" charset="0"/>
              </a:rPr>
              <a:t>Первый тур</a:t>
            </a:r>
          </a:p>
          <a:p>
            <a:endParaRPr lang="ru-RU" sz="4800" spc="15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sz="6000" b="1" spc="150" dirty="0" smtClean="0">
                <a:solidFill>
                  <a:srgbClr val="7030A0"/>
                </a:solidFill>
                <a:latin typeface="Monotype Corsiva" pitchFamily="66" charset="0"/>
              </a:rPr>
              <a:t>Вопросы от Маши</a:t>
            </a:r>
            <a:endParaRPr lang="ru-RU" sz="6000" b="1" spc="15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000504"/>
            <a:ext cx="2214147" cy="2143140"/>
          </a:xfrm>
          <a:prstGeom prst="rect">
            <a:avLst/>
          </a:prstGeom>
          <a:noFill/>
        </p:spPr>
      </p:pic>
      <p:pic>
        <p:nvPicPr>
          <p:cNvPr id="10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428736"/>
            <a:ext cx="857256" cy="111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&amp;Ncy;&amp;ocy;&amp;vcy;&amp;ocy;&amp;gcy;&amp;ocy;&amp;dcy;&amp;ncy;&amp;icy;&amp;iecy; &amp;mcy;&amp;acy;&amp;scy;&amp;kcy;&amp;icy;. - Rastem.Ykt.Ru Dnevniki.Ykt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642918"/>
            <a:ext cx="2499005" cy="1766797"/>
          </a:xfrm>
          <a:prstGeom prst="rect">
            <a:avLst/>
          </a:prstGeom>
          <a:noFill/>
        </p:spPr>
      </p:pic>
      <p:pic>
        <p:nvPicPr>
          <p:cNvPr id="17412" name="Picture 4" descr="&amp;Kcy;&amp;ocy;&amp;ncy;&amp;kcy;&amp;ucy;&amp;rcy;&amp;scy; &amp;ncy;&amp;acy; &amp;ncy;&amp;ocy;&amp;vcy;&amp;ocy;&amp;gcy;&amp;ocy;&amp;dcy;&amp;ncy;&amp;iecy;&amp;iecy; &amp;icy; &amp;rcy;&amp;ocy;&amp;zhcy;&amp;dcy;&amp;iecy;&amp;scy;&amp;tcy;&amp;vcy;&amp;iecy;&amp;ncy;&amp;scy;&amp;kcy;&amp;ocy;&amp;iecy; &amp;pcy;&amp;iecy;&amp;chcy;&amp;iecy;&amp;ncy;&amp;softcy;&amp;iecy; :: &amp;Scy;&amp;icy;&amp;bcy;&amp;mcy;&amp;acy;&amp;mcy;&amp;acy; - &amp;Rcy;&amp;iecy;&amp;tscy;&amp;iecy;&amp;pcy;&amp;tcy; &amp;vcy;&amp;iecy;&amp;scy;&amp;iecy;&amp;ncy;&amp;ncy;&amp;iecy;&amp;gcy;&amp;ocy; &amp;ncy;&amp;acy;&amp;scy;&amp;tcy;&amp;rcy;&amp;ocy;&amp;iecy;&amp;ncy;&amp;icy;&amp;yacy;!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1181100" cy="1533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3116"/>
            <a:ext cx="3764050" cy="36433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14348" y="1000108"/>
            <a:ext cx="40719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Здравствуйте, ребята!</a:t>
            </a: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Я знаю, что вы очень любите мультфильм «Маша и медведь».</a:t>
            </a:r>
            <a:endParaRPr lang="en-US" sz="32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Я бы хотела узнать, внимательно ли вы смотрите?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00438"/>
            <a:ext cx="2643206" cy="2558439"/>
          </a:xfrm>
          <a:prstGeom prst="rect">
            <a:avLst/>
          </a:prstGeom>
          <a:noFill/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857224" y="2071678"/>
            <a:ext cx="2590800" cy="9144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мячик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857224" y="3286124"/>
            <a:ext cx="2590800" cy="9906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большую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рыбу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857224" y="4714884"/>
            <a:ext cx="2590800" cy="9906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петушок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палочке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857232"/>
            <a:ext cx="37528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Что я попросила у золотой рыбки во втором желании?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357166"/>
            <a:ext cx="2424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Вопрос первый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642910" y="1928802"/>
            <a:ext cx="3124200" cy="12192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Один, два, три, 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четыре, пять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642910" y="3500438"/>
            <a:ext cx="3124200" cy="11430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Весна, лето, осень,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зима, Новый год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714348" y="4929198"/>
            <a:ext cx="3124200" cy="13716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Новый год, 8 марта,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День рождение,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рождество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92466" y="571480"/>
            <a:ext cx="57515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Что написано на циферблате будильника у Миши?</a:t>
            </a:r>
            <a:endParaRPr lang="ru-RU" sz="4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57166"/>
            <a:ext cx="2430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Вопрос второй</a:t>
            </a:r>
          </a:p>
        </p:txBody>
      </p:sp>
      <p:pic>
        <p:nvPicPr>
          <p:cNvPr id="8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14620"/>
            <a:ext cx="3173611" cy="3071834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50" y="0"/>
            <a:ext cx="4095750" cy="466726"/>
          </a:xfrm>
          <a:prstGeom prst="rect">
            <a:avLst/>
          </a:prstGeom>
          <a:noFill/>
        </p:spPr>
      </p:pic>
      <p:pic>
        <p:nvPicPr>
          <p:cNvPr id="10" name="Picture 10" descr="Green Forest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0"/>
            <a:ext cx="4095750" cy="466726"/>
          </a:xfrm>
          <a:prstGeom prst="rect">
            <a:avLst/>
          </a:prstGeom>
          <a:noFill/>
        </p:spPr>
      </p:pic>
      <p:pic>
        <p:nvPicPr>
          <p:cNvPr id="11" name="Picture 10" descr="Green Forest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71800" y="0"/>
            <a:ext cx="40957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1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571876"/>
            <a:ext cx="2730781" cy="2643206"/>
          </a:xfrm>
          <a:prstGeom prst="rect">
            <a:avLst/>
          </a:prstGeom>
          <a:noFill/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714348" y="2571744"/>
            <a:ext cx="28194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санках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85786" y="3929066"/>
            <a:ext cx="28194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коньках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785786" y="5214950"/>
            <a:ext cx="28194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800" b="1" dirty="0"/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роликах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928670"/>
            <a:ext cx="49291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На чём катался Миша в серии «Праздник на льду»?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785794"/>
            <a:ext cx="2520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Вопрос третий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230" y="0"/>
            <a:ext cx="4095750" cy="466726"/>
          </a:xfrm>
          <a:prstGeom prst="rect">
            <a:avLst/>
          </a:prstGeom>
          <a:noFill/>
        </p:spPr>
      </p:pic>
      <p:pic>
        <p:nvPicPr>
          <p:cNvPr id="7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0"/>
            <a:ext cx="4095750" cy="466726"/>
          </a:xfrm>
          <a:prstGeom prst="rect">
            <a:avLst/>
          </a:prstGeom>
          <a:noFill/>
        </p:spPr>
      </p:pic>
      <p:pic>
        <p:nvPicPr>
          <p:cNvPr id="9" name="Picture 10" descr="Green Fores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4095750" cy="466726"/>
          </a:xfrm>
          <a:prstGeom prst="rect">
            <a:avLst/>
          </a:prstGeom>
          <a:noFill/>
        </p:spPr>
      </p:pic>
      <p:pic>
        <p:nvPicPr>
          <p:cNvPr id="23554" name="Picture 2" descr="&amp;kcy;&amp;lcy;&amp;icy;&amp;pcy;&amp;acy;&amp;rcy;&amp;tcy; &amp;Mcy;&amp;Acy;&amp;SHcy;&amp;Acy; &amp;Icy; &amp;Mcy;&amp;IEcy;&amp;Dcy;&amp;Vcy;&amp;IEcy;&amp;Dcy;&amp;SOFT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000504"/>
            <a:ext cx="2214147" cy="2143140"/>
          </a:xfrm>
          <a:prstGeom prst="rect">
            <a:avLst/>
          </a:prstGeom>
          <a:noFill/>
        </p:spPr>
      </p:pic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71472" y="4857760"/>
            <a:ext cx="30480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Наряд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Деда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Мороза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71472" y="2357430"/>
            <a:ext cx="30480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Наряд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Снегурочки</a:t>
            </a: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571472" y="3500438"/>
            <a:ext cx="3048000" cy="914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Наряд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Снежинки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857232"/>
            <a:ext cx="5143536" cy="264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Какой наряд был на мне, когда я раздавала подарки лесным жителям?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642918"/>
            <a:ext cx="30412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150" dirty="0" smtClean="0">
                <a:solidFill>
                  <a:srgbClr val="002060"/>
                </a:solidFill>
                <a:latin typeface="Monotype Corsiva" pitchFamily="66" charset="0"/>
              </a:rPr>
              <a:t>Вопрос четвёртый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513</Words>
  <Application>Microsoft Office PowerPoint</Application>
  <PresentationFormat>Demonstracija ekrane (4:3)</PresentationFormat>
  <Paragraphs>151</Paragraphs>
  <Slides>40</Slides>
  <Notes>0</Notes>
  <HiddenSlides>0</HiddenSlides>
  <MMClips>0</MMClips>
  <ScaleCrop>false</ScaleCrop>
  <HeadingPairs>
    <vt:vector size="8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Įdėtosios OLE paslaugos</vt:lpstr>
      </vt:variant>
      <vt:variant>
        <vt:i4>1</vt:i4>
      </vt:variant>
      <vt:variant>
        <vt:lpstr>Skaidrių pavadinimai</vt:lpstr>
      </vt:variant>
      <vt:variant>
        <vt:i4>40</vt:i4>
      </vt:variant>
    </vt:vector>
  </HeadingPairs>
  <TitlesOfParts>
    <vt:vector size="46" baseType="lpstr">
      <vt:lpstr>Arial</vt:lpstr>
      <vt:lpstr>Calibri</vt:lpstr>
      <vt:lpstr>Monotype Corsiva</vt:lpstr>
      <vt:lpstr>Times New Roman</vt:lpstr>
      <vt:lpstr>Тема Office</vt:lpstr>
      <vt:lpstr>Точечный рисунок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Mokytoja</cp:lastModifiedBy>
  <cp:revision>67</cp:revision>
  <dcterms:created xsi:type="dcterms:W3CDTF">2014-12-16T13:22:30Z</dcterms:created>
  <dcterms:modified xsi:type="dcterms:W3CDTF">2014-12-18T07:34:43Z</dcterms:modified>
</cp:coreProperties>
</file>