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92" r:id="rId3"/>
    <p:sldId id="258" r:id="rId4"/>
    <p:sldId id="293" r:id="rId5"/>
    <p:sldId id="289" r:id="rId6"/>
    <p:sldId id="257" r:id="rId7"/>
    <p:sldId id="260" r:id="rId8"/>
    <p:sldId id="261" r:id="rId9"/>
    <p:sldId id="262" r:id="rId10"/>
    <p:sldId id="263" r:id="rId11"/>
    <p:sldId id="264" r:id="rId12"/>
    <p:sldId id="290" r:id="rId13"/>
    <p:sldId id="267" r:id="rId14"/>
    <p:sldId id="268" r:id="rId15"/>
    <p:sldId id="265" r:id="rId16"/>
    <p:sldId id="266" r:id="rId17"/>
    <p:sldId id="284" r:id="rId18"/>
    <p:sldId id="285" r:id="rId19"/>
    <p:sldId id="286" r:id="rId20"/>
    <p:sldId id="287" r:id="rId21"/>
    <p:sldId id="272" r:id="rId22"/>
    <p:sldId id="270" r:id="rId23"/>
    <p:sldId id="271" r:id="rId24"/>
    <p:sldId id="273" r:id="rId25"/>
    <p:sldId id="280" r:id="rId26"/>
    <p:sldId id="281" r:id="rId27"/>
    <p:sldId id="282" r:id="rId28"/>
    <p:sldId id="283" r:id="rId29"/>
    <p:sldId id="291" r:id="rId30"/>
    <p:sldId id="275" r:id="rId31"/>
    <p:sldId id="288" r:id="rId32"/>
    <p:sldId id="26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22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7" autoAdjust="0"/>
    <p:restoredTop sz="94660"/>
  </p:normalViewPr>
  <p:slideViewPr>
    <p:cSldViewPr>
      <p:cViewPr varScale="1">
        <p:scale>
          <a:sx n="67" d="100"/>
          <a:sy n="67" d="100"/>
        </p:scale>
        <p:origin x="42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90116C-8175-4E38-A246-CB979D485E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7E574-9F32-46AD-B822-185F30A5E5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763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7E574-9F32-46AD-B822-185F30A5E51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62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7E574-9F32-46AD-B822-185F30A5E51E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046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7E574-9F32-46AD-B822-185F30A5E51E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105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hyperlink" Target="&#1105;&#1083;&#1086;&#1095;&#1082;&#1072;.bmp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3.jpeg"/><Relationship Id="rId7" Type="http://schemas.openxmlformats.org/officeDocument/2006/relationships/image" Target="../media/image3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10" Type="http://schemas.microsoft.com/office/2007/relationships/hdphoto" Target="../media/hdphoto2.wdp"/><Relationship Id="rId4" Type="http://schemas.microsoft.com/office/2007/relationships/hdphoto" Target="../media/hdphoto1.wdp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4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3.png"/><Relationship Id="rId4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&#1057;&#1053;&#1045;&#1043;&#1054;&#1042;&#1048;&#1050;-2.bmp" TargetMode="External"/><Relationship Id="rId3" Type="http://schemas.openxmlformats.org/officeDocument/2006/relationships/image" Target="../media/image54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&#1057;&#1053;&#1045;&#1043;&#1054;&#1042;&#1048;&#1050;-1.bmp" TargetMode="External"/><Relationship Id="rId5" Type="http://schemas.openxmlformats.org/officeDocument/2006/relationships/image" Target="../media/image14.gif"/><Relationship Id="rId10" Type="http://schemas.openxmlformats.org/officeDocument/2006/relationships/hyperlink" Target="&#1057;&#1054;&#1041;&#1045;&#1056;&#1048;%20&#1050;&#1040;&#1056;&#1058;&#1048;&#1053;&#1050;&#1059;%20&#1055;&#1054;%20&#1054;&#1041;&#1056;&#1040;&#1047;&#1062;&#1059;%20-%202.docx" TargetMode="External"/><Relationship Id="rId4" Type="http://schemas.openxmlformats.org/officeDocument/2006/relationships/image" Target="../media/image16.png"/><Relationship Id="rId9" Type="http://schemas.openxmlformats.org/officeDocument/2006/relationships/hyperlink" Target="&#1057;&#1054;&#1041;&#1045;&#1056;&#1048;%20&#1050;&#1040;&#1056;&#1058;&#1048;&#1053;&#1050;&#1059;%20&#1055;&#1054;%20&#1054;&#1041;&#1056;&#1040;&#1047;&#1062;&#1059;%20-%201.docx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22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WINDOWS\Bureau\GIFS de Noel par classe\Lumières de Noel\lumiere longues(barre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40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6706" y="1556792"/>
            <a:ext cx="82305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solidFill>
                    <a:srgbClr val="002060"/>
                  </a:solidFill>
                </a:ln>
                <a:solidFill>
                  <a:schemeClr val="accent3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НОВОГОДНЯЯ ВИКТОРИНА</a:t>
            </a:r>
            <a:endParaRPr lang="ru-RU" sz="5400" b="1" cap="none" spc="0" dirty="0">
              <a:ln>
                <a:solidFill>
                  <a:srgbClr val="002060"/>
                </a:solidFill>
              </a:ln>
              <a:solidFill>
                <a:schemeClr val="accent3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cture 9" descr="C:\WINDOWS\Bureau\GIFS de Noel par classe\Lumières de Noel\lumiere longues(barre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" y="6453335"/>
            <a:ext cx="9143999" cy="40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WINDOWS\Bureau\GIFS de Noel par classe\Sapins\sapin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024" y="3284984"/>
            <a:ext cx="17145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krasotulya.ru/smiles/010/0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544" y="4500570"/>
            <a:ext cx="1203158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3" descr="D:\Mes images\NEIGE LIDESE NEI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42" y="-500090"/>
            <a:ext cx="4000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3" descr="D:\Mes images\NEIGE LIDESE NEI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858" y="395420"/>
            <a:ext cx="4000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3" descr="D:\Mes images\NEIGE LIDESE NEI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5420"/>
            <a:ext cx="4000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3" descr="D:\Mes images\NEIGE LIDESE NEI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082" y="202331"/>
            <a:ext cx="4000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3" descr="D:\Mes images\NEIGE LIDESE NEI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845" y="3570734"/>
            <a:ext cx="4000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3" descr="D:\Mes images\NEIGE LIDESE NEI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109" y="3717032"/>
            <a:ext cx="4000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3" descr="D:\Mes images\NEIGE LIDESE NEI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3140968"/>
            <a:ext cx="4000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02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708816"/>
              </p:ext>
            </p:extLst>
          </p:nvPr>
        </p:nvGraphicFramePr>
        <p:xfrm>
          <a:off x="0" y="521296"/>
          <a:ext cx="9240961" cy="633670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96240"/>
                <a:gridCol w="7844721"/>
              </a:tblGrid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 узнаете возраст Лешего, если к наибольшему трехзначному числу прибавите 7.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же лет Лешему?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Возраст Бабы Яги равен разности наименьшего четырехзначного числа и числа 7.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Возраст Кикиморы равен сумме наименьшего трехзначного числа и числа 67.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 узнаете возраст Змея Горыныча, если от наибольшего трехзначного числа отнимите 27. Сколько же лет Змею Горынычу?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2" descr="data:image/jpeg;base64,/9j/4AAQSkZJRgABAQAAAQABAAD/2wCEAAkGBxQTEhUUExQWFBUXFxobFxgYGBocFxoeHRggGBwYHh4cHSggGRwmGx0eITEhJSkrMi4uHh8zODMsNygtLi0BCgoKDg0OGxAQGywkICQsLDQyLzQ0LCw0LCwsLCwsLDQsLCwsLCwsLCwsLCwsLCwsLCwsLCwsLCwsLCwsLCwsLP/AABEIAOcA2gMBEQACEQEDEQH/xAAcAAEAAgIDAQAAAAAAAAAAAAAABgcEBQECAwj/xABBEAACAQIEBAQDBgQEBQQDAAABAgMAEQQSITEFBkFRBxMiYTJxgRQjQlKRoWKx0fAVM3LBCIKSouFjg7LxFiRD/8QAGwEBAAIDAQEAAAAAAAAAAAAAAAIDAQQFBgf/xAA1EQACAgEDAwMDAgUDBAMAAAAAAQIDEQQSIQUxQRMiUTJhcRSBBiORobEk0fAzweHxFTRC/9oADAMBAAIRAxEAPwC8aAUAoBQCgFAKAUAoBQCgFAKAUAoBQCgFAKAUAoBQCgFAKAUAoBQCgFAKAUAoBQCgFAKAUAoDE4nxKLDoZJnVFHUn9h3NRlNRWWShCU3tissqrmbxRmkzJggIV6SsoZ99wrekfUGtGet+Ed3T9CnOObXgh6caxxYt9vxVyb/5ht9F2A9rWqh6+aN99D06Xdm+wfPfEYxYzrJ7vGl/+0L+96j/APITKn0Sn5ZtMB4oYpCPOiilHXLdG9j1H7VbHqD8ool0LP0yJFw7xSwzkCWOSIk2vYMg9yRr+1Xw10H34NW7ouoh9OGTLhvEYp0EkMiyIeqm/wBD2Psa24yUllHKnCUHtksMyqkQFAKAUAoBQCgFAKAUAoBQCgFAKAUAoBQCgFAYfF+Jx4aF55myoguT19gO5J0A7msN4WTMYuTSXk+fOZeZZMdMZJCQgN447+lBt/1W3Nci+2U2e26f02FEMte7/BrmlFaqizpqLO6tasNEXFnqJqhtIbQZabRtwZxwByg9/wDc2A/3qhXLdgirPcZ3KXF2wGISUkCF2CSjup/Hb+He/a4610tHqcWbTn9T0ld9TcF7lyX4DXbPGCgFAKAUAoBQCgFAKAUAoBQCgFAKAUAoBQCgIF42Qu3DGZMxCSI7hRf0gkXOl7AkNpta+wNQsTccI2dHZGu6Mpdj57EjSkZdFB9X/itHEa089z1Css1k4+nxFPn/AMGdiMQEFyaohBzeEdbU6mvTw3SZKOWuU8XjU8yJPLjIurTXUNrbSwJI63tWxDQt9zjWdeqxxF5NvhPDDGylhLLHhgNmUeZm1I0FxYWF9baMPe1tegin7uTn6jrspVpQWGa3jPKON4efMdFxUNjd4w11t6iWW3puoOuouPleGo6fFx9jwQ0/XLW1GaPfhUiyqPLKMG6kkKLLc7ddf515u+Lrb3ZWP9zv74zjvXK+xgcXxMLjIXRbjQZr/sO+9bGnrsi92GyUbK1La2svwXfyNxoYvBQyX9YUJJ7Oos367/IivT1zUopni9XRKm2UGjf1M1xQCgFAKAUAoBQCgFAKAUAoBQCgFAKAUAoDTc28a+yYSWYAuygBVFrl3IRB/wBRFYk2kTrSlJJspjljwxxUgBlHkKT6i3+Zte4XbU6akd7VqvTTslmR6OPU6NJT6dXLLP4HyRg8MgAiSRty8qq7E/UaD2FbldUYLg4N+rtu+tklAq01MgrTsM5PUILWNQbGCufEDw7MqiTAZYpCyhkFhERfV7DQMB+vzqizTwseWjeo19tENkWe0Pg5w/ywJFkklsc0vmMGZj+KwNhboP51ZFKMduODVsslOe/PJlcE5HbhsrS4Gd2icfe4eb157fDkcWKMLnXW/UVOMYduxGdlknmTyS/gvE1xESyqrpfRkkUq6MN1YHqO40O4uDWJR2vATyZ1RMigFAKAUAoBQCgFAKAUAoBQCgFAKA1/HOMRYSFppmyoo+rHoqj8TE7CpQg5PCIykkjVcLxOJxAEkw+zobFIla723BdraEjdRt3q9xhFYXLK25P7GdheHRxklEVS1rkDU22JPU1Fyb7iKwZRFYLMs4rOBk6zTZRffsBufYUSyQlLB5QTSm5MYC2uPV6ttrW3v79qSUfkLPc78I4muIjzgMhBIZHGV0Ybqw/32NQlFxZKMkzOAqJI7VgwcWoDFgQieTW4ZUIGmhFwf9qk/pRiPdmbUCZ4yYgBgtjte4Gg1tr/AH0NSUcrJjPJU+M8ZLO/lRh1zgJGQ2ZlvYnMDox0suX2NdB6DEN27xkoV+XjBauBxGcHUG3UCwv1XXqK0JRwXReRh8YHbKAw0uCbWIva41/nSUHERkmZNQJCgFAKAUAoBQCgFAeUmJUGxIzWvbrbvapKLZFyS7mA08z7FIx/1N772AP0NW7Ir7kcyfYg8kHm8X8mWNWijTzY2JzNmGUFjrvdiNb7aVubsUdjVUc28ssGOtFm4zhhWURZw1ZGTWca41DhkzyvlHsCxPyCgmq5WwjxJpE4wnJe1ZI7w7m/DTM+JaQrHEckSW9bsRq1u+uUD5k71GWphGPcjDTzlLsZHCedpJJG83CNDF+F/MVmP+pRt9Ca1HrYI3Y6K3HOCKyca4jHiJZI1ieKSUtYuyyBTYBQTddAO3fvUo9Xr2e+PYjPpE85jI3MviI0CBpoZMn4mAD5fnl1t72qVGuoueOxC7RX1Rz3JZNNMWhxEMgeBgnmRlR8LC5lVt7i4NuwNbacWsGvLMWb1GBAINwdiNjVZI1fHsUIFXEE2WNh5h0A8tvSxJPRdH/5anBZTRGTw0zWrx2HEzOsGIzGOIOoRioOp17SLsCdQNRverVW1Fbl3ZXKTcuH2Rn8R4krApGcz21kU+iM2NiT1N9k1J7VCEHnL7f5JTmsGh4fyjgfOXELhryrL6mYMBnIzGQJcKNbG9ra1ZNvDWfuQg8EhZ0fMEkeI5iCwFgSPSfiBUnp32qvDWMrJPKfbghPiJxibhww3lyMEbOpcZTJ6UBCgMpUknXUdK3KFG7Ka5KJKUJZT4N34a83f4hDKTcmKTLmICl1IurEDQNuCBppfS9q1NRUq54RswbayyY1QTFAKAUAoBQCgPLEy5VJ69B3NSjHc8EZPCyayGELc7ljdidye/6AVe2Uox+O8WjwmHkxEpOVBsNySbKoHUkkCq5ywSX2K0eXFzSR4hFTCst7XcvJlP4WsuXUgHSqJdYwtm3KNuHSX9blhszxzVj4LPKqSRJq3lD1W1uSp1PfT9qlVr6bOJRw2Yu0Nta3RllG7wvPv2iF5MLBJIAD949kiuPc6sPkK34UJ4bZz52yjxgiXCecMdidWkREufUq/F6j8N9ltbX51p6y+Dl6VKx9zraHp1koerZ2fg25XPcv6yera7VzXTB9zrZ29lgifM/Exg9Vj6HL0AJJ/nWjLRTssw3wWu6FUNzRn8uYwukGIMjETLIPK0CAowGYaXJ1ter9bVCiMYxNLTWO9uTJHMRXPlJG3HJpsTzBCl8zKi+/Ud7dqqjGycsQibE4KMMzeCX8q8yQxKIpJFEZKiEnb1X9F9gNLi9drQ6jPsl3RxdfRhKxLubvk7iYmg02DuF/0hyF+mW1drUVOD58nIpmpIwPFTAvNw6WOIZnvGctwMwWRSRr7C/vas6RpWJsxfnHBCfCfheNkxDYnFrIFjhMUYlUqzXOqi9jYW3I6itjV3QliMfkxCvCy/gtKHDFQCiKqgWERAUKb7grexsf5bVpSl4/uWRXk1nEuccPhmyzFlJJBspZVt3I20Iq2OmnNZiVu1J8nPCleaB1UxtBK7ukoObMkrlyMvRhmI3/AKVGXsn7lyiX1LHgzMbwyGTDeRMomiChcreonKLDX83v3qKb3ZXBl4wYnK3DI8NeHDReXFmLyZgwfMVAGp+JrKLk9Pes2Ya3N8sxW5ZxjgklUFwoBQCgFAKAUBqsfibzCL8qB/nclR+lj+tX1Lhspsfg7LUmRRo+eOEPisG8UdvMBR0BNgWjcOFJ6Xtaq7I7otItpajYpPwQQ4xZEZJLo6kh1vZlYbg9bfzBFeZu3Vtqa5PT1pT90eUR3GYxzLHhUlITEsIXzjMVDnLmXrexI1uNq2enJ2yw0a/Ua1Cvf88FtYjBRxYTyFORRF5a99RlH1J/evS4cjzMp7eSsMJE8CtDILSQv5bAbaRo4b5EN+1cea9OTX3Z6/RX/qIJdsJI6yczGLc6XAGlR3xfZm3bp4RW6XB7cdmSeBxMPQFLHTsCb/Oq/UUmlF8lF1EIwbnyjD5ehmvE0koyJGFSML8I3tpp+1LYKS93LKo0+muOzJNjI/OjZA5jJ/ELfpY9K0/TipcoOLxwRDh+BmwvE4pJ3UxBWIIF84C6xhdbOb7dga6GnlVCt4Ro631brUn28G3iwLSYZkliy7lVym4UfDqNj8q5E4yhbvhk61cYShGufJsvDCefCRepQYGkfIwYFhlJBQje+lwa9lpJ/q6E5P3YPG62v9NqGvGSzOMyv5QliMZZPVaQkIwykEEgErvcH2qmMcS2sxKaxk0XJnEpZUxzzMpkEh0RrqqiMWVT+tbWorUZVpduP+Mppm3CbN59s8t8OiOXEt7qbsQMpbzMxN1AItrvetVrcpOS7GwsLhMpnxJTGHENhmidkDkx5Iy3mBmurAqNSdiDsQa6unuoUc9marhY3hllcn8ExMXD8NFL6SHZpowdcjMzBbj8QutwD+beufZfGVkpf0LlW0kvHk3TwAedkjYIfK9IFiSrXdlHX05fnbT3r3N43PnkltS7IzcNxTNN5dtGUlSAbqVtdX7E3uBbob1XKvEdxONm6TibOqiwUAoBQCgFAKAjnMmDxPmxz4ZVkNvLkRmy3UsCHBPVddPetrTzrw42dii6E3hxPTA48M2R1aOQC+RhYkdSvRgDpcVmUUuU8oxHPZmwFVssRoOb+XYcXH61s4BCuCVZdNNRuL9DWI1Vzl71kzLUXVLNcsEJ8LuVfvJcVKTLldo8OzG+ikqz/Mm4B7A96senqom1WsGbNZfqYL1GSXEQNJxRYmQNB9mcuDsQWVQLddRuK2JTSo475NWuH815NlzLywmLh8sMYmupEigFwVFrG/xDLpr8+laNlcZ/Ub1F1lTTjIgeI8JcQ3p+2x5epMHq+Y9ZF/0rWWignlZN6XVtTKG1tGfjvCKJopAuLxRcocoZ1yFraXAX4SbaVZHTwj2Rq2aq2z6pEBwGPaNjDOpjnjsHQkXGgIPY6WrUug4Pk9LotVDV1qPlG3PGVTUn63rXccl/orGWeX+MEtHiJEdYFzZJWU5C1rEBiLXte3fYVn0rI9l3NSV+nctucMkHDePq+17HvtVqjwW2aaajuyd42ztiMMvwzQSSx5bXSaMA6d8y9PY963dHc6pZRw+q6RSgpNcmDwvnyaKOKSSNsq/GliFIKlbZm00JB+ldWzUaO7iEsM4S0+oqz7ODbcA8TMGoleLCeUuYGYqUW5NwGC/i99qfo3YsxnkyrNi5RMMO4UxmIqsM9380AKqggFEF/wARvfXetZpNPKe5eCfPZ8G24VOQHV3z2lZUYgXIsDbTQkXIv7VVOLfKXgsi0uMmLDjpPV5hHlmQxoy3zqc2UXGxF7C/66a1OUEnx3xkqjKTj7vk0nP3H5OH4WNszOzSZS4ChrFWNuw2/artNCuyb3cccfkja5KO1Gg8EOPyYiTFo5aQII2R2sWGYvdSwABuRcafm3qOui4zSb8F1McLJbNaRcKAUAoBQCgFAKAwOK8JjnyFsyshJR0NnW+hF+oPUG40HYVOE3B5RGUVJYZosHjpIMS2FxBzhk8yCW1i6g2dGH5kJGvUMPersqzmKwVLMXhs2GMlDKe1TrWJIhNpxZqvD/AmLAxgsWzM7i/RWcso+i2v73pdJux7jMFFRW02uJSNZFlbRgMgb2Yj0/qBUVlrAeIvJnKb7VDsXZTOGFZQOFW9YbIkc5z5cwE8ZfGhEy7S3yOvyb6bG9VuUW8MKTi8xfJgcN8K+Ho2Zkeft5zl1/QWB+vesKEF2RfPUWz+qWSV8T4LDNhmwzoPJZMmUAAAW0y9iNwehArJU2/HcoGbheNwuIODMLu/q8lrgCVFJAa50v7b6juKpWmlKWY9jvU9dUKVC1Za8k24PyTjoocRiXZDijh3TDxRk2Ut8V2OhYgADoKeillHO1HUJ3SUn48Gn5c5gcqiOi5R6X3DKRcWYHsRYiuI5+jLYz0Nmn9WCnB5TIhj+UpZZMW+FZGw8RLuxNstwXMYsPUVA2HQivVdO1tk6Y1pcZPJ62qNFjbLx4TiIIRBhRKtkwwGT4i1rKFt+I2vpvU5127XNx89zUU4OXc1nGubsNhhFHJDJ5kZM3lwsqhRcj1EsoNyb5e/yqyFFsm9rzkg5wwt3g3vAsfBigk2HCpHLmOcj15w3qQg/C2+uu3tWvPdFNS5wXRis8cZMHjvC/tZOBkSRk89JPMcXXy1ZZGAOxucyAdAddqylD097a7dvORmXqbUn+SU8G4Jh8KpTDwpCpNyEFrn371qNt9zZNhWAKAUAoBQCgMCbi8S3AbzGBAKR+pgTtcDYe5qz0pd2sEd6OsPHIDG8hcII7+YH9LJb8wO2moPUWqNkXD6iS5eF3Kq5w8S5ZyY8GTFF1k2kf3HVB+/yrm3avxE9Doejbkp3f0K6YSLJ5yyyLMDcSZiTc77737VVVqpwfB07ei6WyLilh/JYfLPiUrqIcWMkw0BHwv7jsfavQaScb2tvc8P1LS3aSThNceH8onXJPEFlwoCf/zZkI66HQ/VSD9as1VTrtaZr0S3Vpm2x+FWWN4nF0dSra2NiLHUbH3qlPDyixrJDIkxuBnKoMRjMLluARGzrrsGzKxsO4PTWr24TXPcgt0fBI15iUIplUxu17Ib9Nxe3a1V+lzwyx2cdjiTiE8igQx2ZvxNoqjbMdr/AC61JwhHlsrzJ8EW474UQzBmMk0jkfickZrklhfa97W2sNKrjKEp5kW7rIQ2xxj+5LuW+IuQYp18t0CAX2N0BsD1INx7gViyvC3R7GIT8M34cGqMYLE0zX8Vw8Mq+XIFZtSoPxA23HUH3FW17ovcuxXY4tYMTlrg7QKxeSR2Y39bFsoubKLnas3WKT4M1w2oq/mzlUDHytK7QxSnMPLsBJc3Y3scrdwOpv1rYp0enuXqbfciM+oaimKqz7SxeVeComHWOOLyov4tS992N9TcdTVVko1vEf7GFGVq9x5DkbBQ3e5jkLXSTNlKG2UZR8PfS2t6T6hPK3NY+DMNJBdkQzmTw0bEY5hFiirCGNpGkBctdnF9CLbbbVtQ1jhH1cfZIp9Fbtj5JX4fcpjCxshmaVY5TZSBbMLNn+dzcDpYVq6m3d47l1Uc8/BOK1DYFAKAUAoBQHSaUKpZjYAEk9gNayk28Iw3hZZqji2m2DJHbS+jPfr3UfzvV8YKPfllMpbuDzwPD44QwjULc3NhYk2tr300qc5ub5EI4WEfOfFGlkxUxnZy8csiBWJORcxsBfW1q5XUNROUtvg9R/DmgoVCuxmXk9EFcls9OxIL0QizAxeGVrX6G4I3FbNVsoPMWa+p0tWpW2xcG35Z5xm4e5awljIGYX9RsdzrqbEj9O1dqrqHrLbZ3+TxvUehy0zdlL9p9BYLFrLGsiG6uoIPsavOVz5MgVgkCaEWsh5JBbIgfUXu2Ww6kaG59tKi1HyzKcl2Rl1WTyYPFeExYhCkgNjbVSVYEG4KkaqQdiKkptdiMoKRpf8A8cxC6x46QMCPUyIxYC9lkFrPppmFj71b60XHDiRVbT4Zs+HcMkWRpJZjIToAFCqB8rm5+tQlZlYSJKCTybgGqiZpuZsoRJPK8543DImW7HowHS5QtvptVtWecPBVZjKbWTx47zK2FhknlgIjUaEMGOYnKgZQNAWIFwTa9VWJRi2nkvrzOSj8vBTmOx8k7Z52zsd73yj2UH4R7V5a2blJyPb0aOuqGEsmNwjmLFYbGSNh/WrIgcOxyAi+nU7dB3rsaPWwp0rjZznscLW9Kd2rzWsLHP5N7wXnjH4dpGby8QskhkZMuWxIAOUjbRet6i+p75c9i1dCjGvifJcnA+Kx4qCOeI3R1uO4OxU9mBuCO4roJprKOFODhJxZnVkiKAUAoBQGk49Ixmw8YvkJd3taxyABVN+mZw3zUVfSlhsptb4R7ipEDsKwyyJR3ijw/wAniTP0xEauP9SDy2H6AH61zNfDtI9L/Dt6TlS/PYjQauZg9Vg4z1nBho8pGqSRg8mF9KmiLSaaZZ/hTzVGqfY5WyvnYw32Ib1FAe4bMbe9dbSW7o7fJ4jrGjdFu6K9rLPU6VuHKyjmhgyITVciUex3qJlHasEgRQAGgORQEe4BK8+InnJvDcxw++RirtvYgsND+mhq2bSiolcU22yN+M/FlTCfZ7+uWSKwvrYShjp1FlP7d6puWKJSybOjTlrKoJZ5RUGIaZpMqOAp121Argx9KMMyXJ7e2u9W4hJYNzho8osPqe9aU5ZeWbMm2seDapHkGlmP89bHfpWo3ufJpSk2+CZ+D2OI+04Y3AVllS46PcEX+a3+v6em6fZvq/B53qtSjapLyiya3jligFAKAUBHubeNYbDeS08yRkvlUE6sGIU6b2ByknYW1qyEsEJrjJnVbkqxyc1gmuxF/EDlEcQhXKQk8RvE521+JDbXKw/ex6VCyCnBxZfRa6bVZHwUfKrKzI6lJEYq6ndSNx/5rg2Vyrlhn0PTaqvUw3xMXEYpU+I2rMK5S7IxfqqaFmyWDywDSYgkQoLD8TGw/Sp2qFCzYznw19uoy6Icdst+fwdIOHYnzihjaRwuay7Zdr1KV1Hp7k0kaPrX0X/z/d+O2Dux1AOZHBBF7q6kagjqCD1pBuL3RN6yen1cHW3/ALotfkDnjNP9mnYffBWiNrfeWtKm50ZhnHbMR2t06b1PueV1+g/TSSXKLNWtrJzTJiFVsmj0qJLBzWDJzQC1AYvFZmSGRkGZgpyre2Y20W9ja50vUoL3IjN8HHCYwsMYEflekejT0m1yNNN77ViTyzK7FCeJnEvtHFJTrlw48pQTpmGrMO2pt/y1pa6eMQPSfw3pd05aiX4X+5ouGyffMv8AACPfU1y7l/LT+56Bz/1MovxFP88s3aitEmzZLoAx9K+w1Nh7+3vWs++FyzUnhZwbLkDEt/jEQ0GbDyLpfUD1A/O4rudJSSaRxerQxVFl1V2DgCgFAKA0PO3Ma4DCSYgjMwssa/mdtFB7DqfYGsN4WTMYuUlFd28Hz5xDzMVI82JbPJIfUTso/Ko6KOgrkWaqTllHrtLoqqa/TksvyXJ4acXE+BjXM7vCPLdmVhcjRTc/Fdba12qbFKJ5HVUuuzGOCV1eUo4oSID4ncn/AGlPPw62xKixI/GvQMOtu+496h+nru9s/wBmX6fXX6R7qn+Sicdw1klZZSGYW1B01F7Vrait6eXppnR0n+tzbZy2enA5JxMEw6l2O6jb536fM1pamNTr3XPC+S6rVWaezZVyvjwWhymrRy4jzmQuqx3tso9Rtc15fXuM4Q9NPDb/AH7HRnNy+rCPSPlvD4z7+eMsz/DqRlT8I09jc+5qMtdfpP5VTwl3+78mtLTxb3tcswZ/DWHMGjlmQg3Gqm3Ubitmv+ILo94r+/8AuVS0sZd5MlnBOOvgowmKaSeNWP31ryIp2zAfEoOlxqO1tu70/rNd/snw/wCxz9X01wjvhyv7kx4NzLhMQcsGIila18quC1r9t67LTxk5ucPk3VqiSOQKwDk0MmKeIRWv5qW751t/OiZgrPxO8RhEPsuG1kLJmlB0j9QNx+Y2Hy1pvUWZVUrOV28lqK2lDB83854XJxLGgAhTLmFweqgki+4vfWudrX71+D2X8NxktPLPyRnEYgxzJKBdQLNbtVUIKdbg/wBifUZyr1EL4rKSw8fBJ8JiVkUMpuDXLsg4PbI3qrI2wU4co92xxUer1D99rVBVJ9jE6m/BtvDmYTcXw+UG0aSsbnb7vIPncttXX6dS4ZbOB1l7IxrL4rqHnhQCgFARDxW4V9o4bN+aLLMv/tm7f9mYfXrULFmLRdp5bbYy+6Kdjw91rzMp4keujPLyd+B8ZkwMvmx6hvS4sWuCQRoNiLdO5rpaPUbZYNbqOmr1EN+S4OWeasNjQ3kuGdLZ1IIYe9j00/rXbjYpI8lODh3+TeXqwIh/iDzauDhyJZp5BZFPQbFz7D96qtujVy+5fpdHZqpKMO3llH8N4TJiZfJj1ZiWkc7KCdWP9K42p1ca07rf2Xyz086oaapaarv5fwWlwvg8OAw7ZFuVUs7EepyBe5/pXk79VbrblufnhfBrQrVa4IHxKJsRxFIEZkEiJ51r6jWRgw+tvrXfpnGjRu2SzhvH+Fgosfq2qPgnM/C5oom+zSFWCkqr+tCQNBrqO2hrhR1FVti9eOU/K4Zt3t7fZ3Ixw3xOkKjzcLf3Rhr9Dt+tdS7oNW72WY/KNar9VOG5V5MqXxGgcawzL81B/kaqj0O2L4nF/v8A+Cyu5x+qEv6HjyXyQeISNixmgjLHI6EpIrCxBW363969joIKunFnLON1KanZur4LRwg4nh1KtJDi1UelnVo5f+YrdW+dhW2o1yfwc2UppZItxPxXxWExHlYnBKARdcsliRexbUagnbQbGqdTsqfBs6OmzUcLueOO8ZJCtosEc38cgy/sLmtRaqtLk6j6Hrc4USruJoMTO8skUcWb8EQKoPpff3rXt1bf0nV0XQYx/wDsc/jgwJ+GMobytQRqp3+YNRhepNbyy/pVlMJfpeU+6+32Z9U8o4vzsFhpNTmhQnN8V8oBv733rop5WUeTnHDwyr/GPhxTErPlIR1Cl9MuYbDuDatHWwbaaPS/w9qoxUqpP7or0FSDa2taPKPUR2TTxjkcA4MZXkKySxItv8uJ5AT1tYWBvb9a7Wl00L682nh+oaiem1UlpniP9snXhOCxU8phjilllzEZcuUjqMxNgnp11IrTu0qjZtj2Ojper7aN1rzIv7w45KHD4mLkPiJdZHF8oA+GNfYam+5JPsBs11qCwjgarUyvsc5Exqw1xQCgFAdZEDAqwBBFiDqCDoQe4oCj+ZeCnB4l4bDymGaA3/CSfT81It8sp6157X0enPcuzPS6G+NtaWfcu/3NE4HtWsjqrg17RFGzxM0bi9mQ2YfpW3Xc0Ys09N0dtiM1PEniMOVDIk1+roA1utytr/OuzTq8xbkjzms6K4WRjXLvn+hocdj5JXaSQl5HPTuTcKo6C50FaVk3ZLLO/p6q9DRwWfybwMYWAAj717NIet+i/IA2/WvI9R1j1FnH0rt/z7mkk+75bN+RXODIPyThxLjMbiv/AFfKT2y/F/Ja73U7HXpqaPtl/v2/7mnpU25T++CdAVwTbKY41gfIxM8fQSFl/wBL+pf0Bt9K9pp7fVohP7Y/dcM6HTH/AC5Q+G/6Psa+ZSVIG5GlbEeGbWoTlXJL4Z9AeFeJV+GwBX8wxjy2NrWZfw/QECutW8o8BasTa+CWlelWFTK68X8MUwYdUdssgLMpUZF19RzD1C9hYEHWo3pzibGisVV0XgqFWvqOtcJrHB9Jg1NKSO2Q9jrtWMozuWTIGGBUEXv1vVbnzgg5rOGSXk3xH+wyJDKwfDPcNa2aJr3L6C5U3Fwe166uilLG2X7Hjut1Vq31IPOe/wBsJIuXHYPD4/DFGyywyroykHcaMp6MNwa3JR8M4kLHF7osqHinhG0JcxYskFgI1ZAWNyAFa1rtc7i3yrC0kbFybVfVdRS/bL9jL4pwTEcOjOHixYyRIGB8rKW8wyFgSG7r+ldDRxi4qO3Jpaiybi2njLJ74YcL8vBpO0jSyYpUmck3AugyqvWwWwN7632FgNbU2KdjaWEZisRSJfVBIUAoBQCgMDj3Fo8Jh5MRKbJGtz3PQKPcmwHuaGG8HzHxzmLF4+VsVJIRlJEaD4EHVR3+ftWnqLIOWySydbp+jn6Tvi/cd8JjZXRGaCYBtmWNirfIgVqy0E08x5OlR1fTyX83iXwbSPg2NmH3MGVSLhpWCgg9bXvtV1HS5y5kU6jrldf/AEu5oeI8Hmwcw+2AAst4yLlHF9Qpt+o9x3q3U0SrWyJHQ9QjZbKy58+P3O+A4qkGJjllRnjS5AW2h6NY72uT87VoW6eV1Eq4PDZt9QtlHa2m4r/nJbvBuLRYmMSQuHX9wexG4NeQ1OmsonssWGVVWxsWYsysW5EbkbhWI/Sqq1maX3QtfsZH/DeDLw+E9XzsfmXNb/WJ51k18YX9kUab/pLBJ65htJlaeJIAxkR/NC1/ezaX/evTdGedNJfEl/gt0U8arb8xZFwK6h2C3/AzEt9lnhYn7uYlQeiuoa3/AFBjr3rq6eW6GTw/UaFTe4/PJZgq855pucOCJjMHNA9wGS4I3DL6lb3swGnWmM8Dc4+5HzXBnjZYpbAlVZWBupDC4N/72NczV6Z1ts9l0fqythGuX9TbwzsBlVXkIIssYLG99LAe9c+NDslx5OpqroUJzZYPK/hiZo/M4gXVm1EKNlK3/Oy7sew2966tOjjDueS1nVrLuIvCLD4NyxhMMuWDDxp3IUFj82Op/WtpRSOXvkzXY/leKMO2HkkwrP0ib7u5NyfLYFB30ArarsbeGsmrbBY74IdPzDhcJKkmIxzYmSJ/8sFDqTlPoQfEoNxruKtsn7NrwimqC370mR7xF57w00snkOXV40AfI4GYBgV9QGlmBvVuhtphH3vDLNQrJPbHsXjwQj7PDlsV8pLWta2UdtP0rmPubRm1gCgFAKAUBVf/ABBcUyYSGAXvLJmOv4Yxe3v6ip+lZRXY+yKlwFhhVvpdda4dufXf5PYaZJaRZ+CyvDLjyT4GOG4zwgKQN9NA31FesoWYpniLu/JKFGZrDqavzhZZTFZZ782cqwY+ERTA+k3Vh8SnuD71z2k+5u4wULjcGcLNPhZCM0bgAnTMu4b6i1cjVUOE00es6Tro2w9OfDR5QM0D58M7Rv1I2Y9iNiPnWvLFsNlyyv8ABtW9Prk91ftl/n8m9l59xXlsjwRsxUgurW3Fr211rQj0fTb1KM2lnsc62jWYa2L8kbwYkRFVZpkAGySMFB3NgD3rp2OEpNyjF/lJm3V0mvZHLknjnD8myg4xikFlxU31YN/8ga1pafTyeXXH+hculQ7Kcv6mNiHeWTzJZHke1rsdh2A2H0qyO2ENkIpIu0/TqqZ+om8noiVBs3XIsDwW4sExM+GO8qLIlh+S4YE9NCLfWulo5e3B5Xr1bVyl8ouMGt44JzWA+xScvLK418RhW+6xmFmYRPveNmzoCOq5CPlv3rcujG6v3dirT2z09ilXwyceG3I54erySv5mIlADkfAoBJCqDr11JrnwqjDiJu36qd73WdybgVMoMbinEosNE00zBEXc/PQADqSdABuai2ZX2K2x+Hnx8plnZooGFkgBIOW1h5hB1J3yjvbWj1klDZHj7k4aSO7fLn7GdguBwxKAsaIOwVQP2rUcmbiR14zJFDGSy5ydFjABLm2gAOn1OgtWYKTIzaRAMPz7Pw92EUiMC1zhQt4U01Aa91N98tvl1rbjW2sI0Zz5Lu5J5mj4hhExCDKTo6XuUcfEt+vcHqCKiSN9QCgFAKApL/iJkBkwadckx/dAP5GpwKbVymVBHAxRczG2XQX0sdazCiH1Y5JW6izGzLwb3kbja4LFXfSOUZWP5dbhvl3q6EvTZQ/fH7l88KAdlYWKnUEG4I3BB+dbM2thCqLyjeE1rYNsjPO/J8PEIwrHy5FIKyqoLaX9J7jU6XrEoJrDCk4vKKj5h5XxOA1mAeK9llS5Gmozaek2rlX6SSeYnp9D1iElss47GnQhra/OtNpxO9GUZ/Szt5fqsNr6E1jPHJl8HaWKx0/vvWFLJmLyemFjGazaf/dvpWJvjgxY8R4PXESCO5OwvvUIpzeEUymoxcpeCZeEnL+KEv254yiFCsak2ZgSCWI/Lppf59q7+kpjBPceL6lrZ6mafgue9WmkjkNWMGTS8Z5bSaRZ0ZocQgIEiWBa4tlfQ51+e1WRscVt8MrlBPldzJ4HxXzQyOMk0Ryyoeh3DA/iRhqCPloQQIzhjldiUZZXJsZ8Ukal3YKqgkk7ADUmq8EslaLxNuJSriG0w6N/+tEdL3FvNYX1Yi9h0B71RZLnBsVQXckJe9UYNk1nHOMJhY87DNrZVG5Jq2uvcV2WKJXfMXHpXLqp9drOwsRGp2jX+LUZj3/bZhWkac7WyGTYULqf3q7tyzXfcvP/AIfsJl4c8nSXEOw0toqqm/UXU/vWsbK7FnUMigFAKAqTx6wSscC5BPrlS+ttUDAE9Ddf2NSi+SuxZRW/BOEiWE21ZWZb/wCk/wBLH61NzwRdeVldzVcY4M69NO/T/wAVbmMkUrMGWP4JcwkBsDK3qT1Q3O63uyj5HX61FfDL4y3cotgiphs6EVkwdWQEFSAQRYg6gjsR1FRayZIhxfw0wMzF1RoHJBvC2UaX/CQV1vrYdBVM6Iz4ZdXqbKXmDIXxLw1xkILQvHiQDomqyEX+qmwrWs6fF9mdOrrlq4nHJDsZinhYDEQSQtqVDIRf9R6h1rUnoLI8I6NPWNPJe5NGxg4fjZQrxYSVvNsQxWykHW9ybAHelfT5S4FvW6IL2psm/KPhs/nR4rGsNPV9nCgqG2GY3IYDewG9q36NJGtYOFquo23y+EWulbOMGk3k7mog7qaGWdr1gIiHM9ocfhJlNjKHhk6BlCmRNfzBgbfNq2KfdFplFr2y4Ipz9xpsQ6YGNrKwD4g/wA6J7ZiDf2FQ1CUI48mdPmbz4Nnw1AALfTT+9K57WGdSBspMQqKWYhQNSTWEmybkl3Ku5m46ZJMyk5rfdLbRAdPMPZiNh0vW1COOxz7p+TV8NguovbbS/e9z+9zU5cIqRgnhEuLxMWHj/wAyZrL2A1LMetlAJPsDUZyykTjF5yfUnAeFrhcPFh01WJAoJ62G9Vlpn0AoBQCgK68dMI7cPSRNoJ0d975SGjJ+hcfS9ZXcjJZK85ddVkK6ASIrj3Yelj+mX9KzMsrw/abTiODEikW7/wB/L+lI5RGcE0QGeKXDzLLFdHja6sR1HT3B1FX4yuDTjLaz6E5Z42mMw6TLa5HrW+qt1B+tYg/DLn8mzqwHUigFDDZzTBjJxkHUA/SjMHJWsLBhrPc7rQlk91FQbJnaog7JQYOJp0RSzsFAFySbADue1EnJ4QclFclZc48eidxiXuIsMzAAr/mG1gV111sQa6ldapry2c+U5WTwl9iueEYiSSZ5zceY5bUgkD8I07C2lcyyTnJtm5CLikkWDwjiAI10I/v+/nWq4s3IWEf5r5hLaLqgIyjYyMOp7Kp37m3arYQKrbGyHa5izG7sSWbuT/t/SrVwarbZs/PEUJdtgPSOvsBVU3zgtii5PDHkz7JGcRiADipgpIt/krl0jH8WpzEbk22GsEXLgndZMigFAKAUBicX4cmIglgkF0lRkbvZha49+tAfOXEMFNg5Gw7i8+GYFSNpF3DD2ZNPY6dKmiHKeSS4PGCVFdbFWH9/I1XhlqeVwYfFIlcENqD9OtWxbKJxTNFhOISYHEJPAxIUjPHchHXqp/mD0NWY3EVLb3Lg5W50wuOX7tskoHqifRx8vzD3FYViXDJY8m+NWow2dSaykVuRyDWTGTtegyL1gydw1YMnqGqBLJ44riCILk/0rMKpTeERlYkR7H83oQyxnzHW9lTUkgbXH971vV6NrlmtLU8cEbxck+Ijb7Y6x4cqC8fyIYEse3UCr9kIP2lG9yfJXnH8f/iOIjgguMNCLZu/TN76aAH3ridU16pTS/8Ab/2Oz0zQytlmX/pDG8rCMZ4JGVl1FzcX6mvP0dVsbxPsehs6RTOL2ZTPHC8wSFWDem3pOU6k9QPmevSu/BqayjzU4yqbizoLs2ZtzoB0UaWUewFWFGWzskViCQWJYBUAuWJsAoABJJ0/WsSeSxRyZmP5enTGCPFZVdfKsitcL5jAC7D8Qvra/tetrT6eMqJWS+GRnPFiij6ernmyKAUAoBQCgFAQnxN5OOMiE0Ati4R93rbzFvcxMdtdwTsfmakn4MP5KPwPFDEWZVbLm+9isc8bi+Y2O2u47ipPBHOOxuYuILILqwIIGo6e3tWFwR5ZjYqK5126++ulTUvgw4+WRri6LEwKORIuoKmxH1G1Zltl3K1lPgtHww47xGfDPLNG+IhRsqyADzTbey6GQC+4ub9+kqZxSxIsnF+CbYPi8UvwuCRoRsykbqynVWHUEVs7H4Ndz5NgJKi4mVz2OTJ71jBk4MwG9Z2vwMng+OC9fnUlVJkHakaubmFpW8rCRNiZAbMUIEaf65Ccq73tvbYUcYVv3sLfP6Ty5t5ExGLwbgzt9pAzIiHLBe9yh0u1xpmJ3sdNaq/V4ftWEXLT+XyR3ljgnEYgIhw9UaxvJJJGE3HVCSTr0Gutbs9dVJctmutJJMmUPh/HKVbHSNiCtj5Q9GHB3+EayWP5jb2rn26qU1hcI2q9PGHPkqvivDxw7Gz4bLZC/mR7ao+oOnQG6/8ALXnOpUylLceq6XidO2PdGu43xJW+7VsumZ27LcCw9yTaqen6Nylun2JdS1f6eG2P1M1q4ay58uXsvYHW3zvue9ekjhdjycm5PLOqtlAZja9wAPiPQADvrp70lMxGBc3htyF5Hl4vFA/aLHy4ydIQQRr3kKnXtsOpNZelgiPNzt/jsgvfNicGAN7D7n9Otdeh/wCkl+Gasl/ORetcc2xQCgFAKAUAoBQEC588NYsaWngb7PiurgeiSw0Eg76WzDUdb1nJjBRXFOXMVhWZZcNPC4v60RjE9tLhlFiKZZBo164bGS3Ecc8tjYhYnJBvaxAXQ3qW5mNhNeTvB/GYmRXxoOHgB9Sm3muAR6QB8AOozHbsaw2TjFI+hOG4COCJIYUCRooVVGwA/mffrUSRh8Y5bwuKIM8EcjDZyLOPk4sw/WpxnKPZmHFPuaMciZBaHHYtNb2cxyL8vUmb/urY/WS8pFL08TGxfKGPbROIqo7nDDNv7SAbVL9WsfTyQ/Tc9zvF4cq1jPjcZM2WxtII0v3Cotx8ix+tRess8YRYqImy4ZyLgoQ33XmliSWmYyNqb2Ga9hVT1Fj/AP0ySqgvBIMNhkjULGioo2VQAB9BVTee5YetYAoBQEK8TeTzjoVkhA+0w3Md9M6n4oiffcE7H2Jqu2tWR2s2dLqZaexTX7/g+fMTBLBijHjI2gPxWkFrgaLbowvfUEi/ypXD04pIxqrvXtc/BtcEkuMfysJE07fw/CvT1MdFHvVqkauC3vD3w0XCMMTiys2J3QD/AC4dPw3+J/4j9O5wZSwWLQyRHifh/BPj1xzSziRWjbIrIIyYyCt/RmtprrVqumo7F2I7VnJLqqJCgFAKAUAoBQCgFAKAUAoBQCgFAKAUAoBQCgFAKAUB5zYdH+JVb5gH+dAdkQAWAAHtpQHagFAKAUAoBQCgFAKAUAoBQCgFAKAUAoBQCgFAKAUAoBQCgFAKAUAoBQCgFAKAUAoBQCgFAKAUAoBQCgFAKAUAoBQCgFAKAUAoBQCgFAKAUAoBQCgFAKA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7" y="764704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1" y="2420888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2" y="5373216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61048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2"/>
          <p:cNvSpPr txBox="1">
            <a:spLocks/>
          </p:cNvSpPr>
          <p:nvPr/>
        </p:nvSpPr>
        <p:spPr>
          <a:xfrm>
            <a:off x="7730008" y="1133608"/>
            <a:ext cx="1306488" cy="81909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b="1" dirty="0" smtClean="0">
                <a:solidFill>
                  <a:srgbClr val="7030A0"/>
                </a:solidFill>
              </a:rPr>
              <a:t>1006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7687643" y="2852936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b="1" dirty="0" smtClean="0">
                <a:solidFill>
                  <a:srgbClr val="7030A0"/>
                </a:solidFill>
              </a:rPr>
              <a:t>993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8" name="Заголовок 2"/>
          <p:cNvSpPr txBox="1">
            <a:spLocks/>
          </p:cNvSpPr>
          <p:nvPr/>
        </p:nvSpPr>
        <p:spPr>
          <a:xfrm>
            <a:off x="7722604" y="4401048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b="1" dirty="0" smtClean="0">
                <a:solidFill>
                  <a:srgbClr val="7030A0"/>
                </a:solidFill>
              </a:rPr>
              <a:t>167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21" name="Заголовок 2"/>
          <p:cNvSpPr txBox="1">
            <a:spLocks/>
          </p:cNvSpPr>
          <p:nvPr/>
        </p:nvSpPr>
        <p:spPr>
          <a:xfrm>
            <a:off x="7730008" y="6066288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b="1" dirty="0" smtClean="0">
                <a:solidFill>
                  <a:srgbClr val="7030A0"/>
                </a:solidFill>
              </a:rPr>
              <a:t>972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5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051068"/>
              </p:ext>
            </p:extLst>
          </p:nvPr>
        </p:nvGraphicFramePr>
        <p:xfrm>
          <a:off x="0" y="521296"/>
          <a:ext cx="9240961" cy="633670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259632"/>
                <a:gridCol w="7981329"/>
              </a:tblGrid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Ежегодно летом Дед Мороз уходит в отпуск, продолжительностью 1/12 года.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дней отдыхает Дед Мороз?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Снегурочка ежедневно работает за компьютером не более 1/24 части суток. Сколько минут в день Снегурочка занята с компьютером?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Снег шел 1/24 часть суток. </a:t>
                      </a:r>
                      <a:b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часов шел снег?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Новогодний праздничный день длится 1/31 части января. Сколько часов длится этот день?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2" descr="data:image/jpeg;base64,/9j/4AAQSkZJRgABAQAAAQABAAD/2wCEAAkGBxQTEhUUExQWFBUXFxobFxgYGBocFxoeHRggGBwYHh4cHSggGRwmGx0eITEhJSkrMi4uHh8zODMsNygtLi0BCgoKDg0OGxAQGywkICQsLDQyLzQ0LCw0LCwsLCwsLDQsLCwsLCwsLCwsLCwsLCwsLCwsLCwsLCwsLCwsLCwsLP/AABEIAOcA2gMBEQACEQEDEQH/xAAcAAEAAgIDAQAAAAAAAAAAAAAABgcEBQECAwj/xABBEAACAQIEBAQDBgQEBQQDAAABAgMAEQQSITEFBkFRBxMiYTJxgRQjQlKRoWKx0fAVM3LBCIKSouFjg7LxFiRD/8QAGwEBAAIDAQEAAAAAAAAAAAAAAAIDAQQFBgf/xAA1EQACAgEDAwMDAgUDBAMAAAAAAQIDEQQSIQUxQRMiUTJhcRSBBiORobEk0fAzweHxFTRC/9oADAMBAAIRAxEAPwC8aAUAoBQCgFAKAUAoBQCgFAKAUAoBQCgFAKAUAoBQCgFAKAUAoBQCgFAKAUAoBQCgFAKAUAoDE4nxKLDoZJnVFHUn9h3NRlNRWWShCU3tissqrmbxRmkzJggIV6SsoZ99wrekfUGtGet+Ed3T9CnOObXgh6caxxYt9vxVyb/5ht9F2A9rWqh6+aN99D06Xdm+wfPfEYxYzrJ7vGl/+0L+96j/APITKn0Sn5ZtMB4oYpCPOiilHXLdG9j1H7VbHqD8ool0LP0yJFw7xSwzkCWOSIk2vYMg9yRr+1Xw10H34NW7ouoh9OGTLhvEYp0EkMiyIeqm/wBD2Psa24yUllHKnCUHtksMyqkQFAKAUAoBQCgFAKAUAoBQCgFAKAUAoBQCgFAYfF+Jx4aF55myoguT19gO5J0A7msN4WTMYuTSXk+fOZeZZMdMZJCQgN447+lBt/1W3Nci+2U2e26f02FEMte7/BrmlFaqizpqLO6tasNEXFnqJqhtIbQZabRtwZxwByg9/wDc2A/3qhXLdgirPcZ3KXF2wGISUkCF2CSjup/Hb+He/a4610tHqcWbTn9T0ld9TcF7lyX4DXbPGCgFAKAUAoBQCgFAKAUAoBQCgFAKAUAoBQCgIF42Qu3DGZMxCSI7hRf0gkXOl7AkNpta+wNQsTccI2dHZGu6Mpdj57EjSkZdFB9X/itHEa089z1Css1k4+nxFPn/AMGdiMQEFyaohBzeEdbU6mvTw3SZKOWuU8XjU8yJPLjIurTXUNrbSwJI63tWxDQt9zjWdeqxxF5NvhPDDGylhLLHhgNmUeZm1I0FxYWF9baMPe1tegin7uTn6jrspVpQWGa3jPKON4efMdFxUNjd4w11t6iWW3puoOuouPleGo6fFx9jwQ0/XLW1GaPfhUiyqPLKMG6kkKLLc7ddf515u+Lrb3ZWP9zv74zjvXK+xgcXxMLjIXRbjQZr/sO+9bGnrsi92GyUbK1La2svwXfyNxoYvBQyX9YUJJ7Oos367/IivT1zUopni9XRKm2UGjf1M1xQCgFAKAUAoBQCgFAKAUAoBQCgFAKAUAoDTc28a+yYSWYAuygBVFrl3IRB/wBRFYk2kTrSlJJspjljwxxUgBlHkKT6i3+Zte4XbU6akd7VqvTTslmR6OPU6NJT6dXLLP4HyRg8MgAiSRty8qq7E/UaD2FbldUYLg4N+rtu+tklAq01MgrTsM5PUILWNQbGCufEDw7MqiTAZYpCyhkFhERfV7DQMB+vzqizTwseWjeo19tENkWe0Pg5w/ywJFkklsc0vmMGZj+KwNhboP51ZFKMduODVsslOe/PJlcE5HbhsrS4Gd2icfe4eb157fDkcWKMLnXW/UVOMYduxGdlknmTyS/gvE1xESyqrpfRkkUq6MN1YHqO40O4uDWJR2vATyZ1RMigFAKAUAoBQCgFAKAUAoBQCgFAKA1/HOMRYSFppmyoo+rHoqj8TE7CpQg5PCIykkjVcLxOJxAEkw+zobFIla723BdraEjdRt3q9xhFYXLK25P7GdheHRxklEVS1rkDU22JPU1Fyb7iKwZRFYLMs4rOBk6zTZRffsBufYUSyQlLB5QTSm5MYC2uPV6ttrW3v79qSUfkLPc78I4muIjzgMhBIZHGV0Ybqw/32NQlFxZKMkzOAqJI7VgwcWoDFgQieTW4ZUIGmhFwf9qk/pRiPdmbUCZ4yYgBgtjte4Gg1tr/AH0NSUcrJjPJU+M8ZLO/lRh1zgJGQ2ZlvYnMDox0suX2NdB6DEN27xkoV+XjBauBxGcHUG3UCwv1XXqK0JRwXReRh8YHbKAw0uCbWIva41/nSUHERkmZNQJCgFAKAUAoBQCgFAeUmJUGxIzWvbrbvapKLZFyS7mA08z7FIx/1N772AP0NW7Ir7kcyfYg8kHm8X8mWNWijTzY2JzNmGUFjrvdiNb7aVubsUdjVUc28ssGOtFm4zhhWURZw1ZGTWca41DhkzyvlHsCxPyCgmq5WwjxJpE4wnJe1ZI7w7m/DTM+JaQrHEckSW9bsRq1u+uUD5k71GWphGPcjDTzlLsZHCedpJJG83CNDF+F/MVmP+pRt9Ca1HrYI3Y6K3HOCKyca4jHiJZI1ieKSUtYuyyBTYBQTddAO3fvUo9Xr2e+PYjPpE85jI3MviI0CBpoZMn4mAD5fnl1t72qVGuoueOxC7RX1Rz3JZNNMWhxEMgeBgnmRlR8LC5lVt7i4NuwNbacWsGvLMWb1GBAINwdiNjVZI1fHsUIFXEE2WNh5h0A8tvSxJPRdH/5anBZTRGTw0zWrx2HEzOsGIzGOIOoRioOp17SLsCdQNRverVW1Fbl3ZXKTcuH2Rn8R4krApGcz21kU+iM2NiT1N9k1J7VCEHnL7f5JTmsGh4fyjgfOXELhryrL6mYMBnIzGQJcKNbG9ra1ZNvDWfuQg8EhZ0fMEkeI5iCwFgSPSfiBUnp32qvDWMrJPKfbghPiJxibhww3lyMEbOpcZTJ6UBCgMpUknXUdK3KFG7Ka5KJKUJZT4N34a83f4hDKTcmKTLmICl1IurEDQNuCBppfS9q1NRUq54RswbayyY1QTFAKAUAoBQCgPLEy5VJ69B3NSjHc8EZPCyayGELc7ljdidye/6AVe2Uox+O8WjwmHkxEpOVBsNySbKoHUkkCq5ywSX2K0eXFzSR4hFTCst7XcvJlP4WsuXUgHSqJdYwtm3KNuHSX9blhszxzVj4LPKqSRJq3lD1W1uSp1PfT9qlVr6bOJRw2Yu0Nta3RllG7wvPv2iF5MLBJIAD949kiuPc6sPkK34UJ4bZz52yjxgiXCecMdidWkREufUq/F6j8N9ltbX51p6y+Dl6VKx9zraHp1koerZ2fg25XPcv6yera7VzXTB9zrZ29lgifM/Exg9Vj6HL0AJJ/nWjLRTssw3wWu6FUNzRn8uYwukGIMjETLIPK0CAowGYaXJ1ter9bVCiMYxNLTWO9uTJHMRXPlJG3HJpsTzBCl8zKi+/Ud7dqqjGycsQibE4KMMzeCX8q8yQxKIpJFEZKiEnb1X9F9gNLi9drQ6jPsl3RxdfRhKxLubvk7iYmg02DuF/0hyF+mW1drUVOD58nIpmpIwPFTAvNw6WOIZnvGctwMwWRSRr7C/vas6RpWJsxfnHBCfCfheNkxDYnFrIFjhMUYlUqzXOqi9jYW3I6itjV3QliMfkxCvCy/gtKHDFQCiKqgWERAUKb7grexsf5bVpSl4/uWRXk1nEuccPhmyzFlJJBspZVt3I20Iq2OmnNZiVu1J8nPCleaB1UxtBK7ukoObMkrlyMvRhmI3/AKVGXsn7lyiX1LHgzMbwyGTDeRMomiChcreonKLDX83v3qKb3ZXBl4wYnK3DI8NeHDReXFmLyZgwfMVAGp+JrKLk9Pes2Ya3N8sxW5ZxjgklUFwoBQCgFAKAUBqsfibzCL8qB/nclR+lj+tX1Lhspsfg7LUmRRo+eOEPisG8UdvMBR0BNgWjcOFJ6Xtaq7I7otItpajYpPwQQ4xZEZJLo6kh1vZlYbg9bfzBFeZu3Vtqa5PT1pT90eUR3GYxzLHhUlITEsIXzjMVDnLmXrexI1uNq2enJ2yw0a/Ua1Cvf88FtYjBRxYTyFORRF5a99RlH1J/evS4cjzMp7eSsMJE8CtDILSQv5bAbaRo4b5EN+1cea9OTX3Z6/RX/qIJdsJI6yczGLc6XAGlR3xfZm3bp4RW6XB7cdmSeBxMPQFLHTsCb/Oq/UUmlF8lF1EIwbnyjD5ehmvE0koyJGFSML8I3tpp+1LYKS93LKo0+muOzJNjI/OjZA5jJ/ELfpY9K0/TipcoOLxwRDh+BmwvE4pJ3UxBWIIF84C6xhdbOb7dga6GnlVCt4Ro631brUn28G3iwLSYZkliy7lVym4UfDqNj8q5E4yhbvhk61cYShGufJsvDCefCRepQYGkfIwYFhlJBQje+lwa9lpJ/q6E5P3YPG62v9NqGvGSzOMyv5QliMZZPVaQkIwykEEgErvcH2qmMcS2sxKaxk0XJnEpZUxzzMpkEh0RrqqiMWVT+tbWorUZVpduP+Mppm3CbN59s8t8OiOXEt7qbsQMpbzMxN1AItrvetVrcpOS7GwsLhMpnxJTGHENhmidkDkx5Iy3mBmurAqNSdiDsQa6unuoUc9marhY3hllcn8ExMXD8NFL6SHZpowdcjMzBbj8QutwD+beufZfGVkpf0LlW0kvHk3TwAedkjYIfK9IFiSrXdlHX05fnbT3r3N43PnkltS7IzcNxTNN5dtGUlSAbqVtdX7E3uBbob1XKvEdxONm6TibOqiwUAoBQCgFAKAjnMmDxPmxz4ZVkNvLkRmy3UsCHBPVddPetrTzrw42dii6E3hxPTA48M2R1aOQC+RhYkdSvRgDpcVmUUuU8oxHPZmwFVssRoOb+XYcXH61s4BCuCVZdNNRuL9DWI1Vzl71kzLUXVLNcsEJ8LuVfvJcVKTLldo8OzG+ikqz/Mm4B7A96senqom1WsGbNZfqYL1GSXEQNJxRYmQNB9mcuDsQWVQLddRuK2JTSo475NWuH815NlzLywmLh8sMYmupEigFwVFrG/xDLpr8+laNlcZ/Ub1F1lTTjIgeI8JcQ3p+2x5epMHq+Y9ZF/0rWWignlZN6XVtTKG1tGfjvCKJopAuLxRcocoZ1yFraXAX4SbaVZHTwj2Rq2aq2z6pEBwGPaNjDOpjnjsHQkXGgIPY6WrUug4Pk9LotVDV1qPlG3PGVTUn63rXccl/orGWeX+MEtHiJEdYFzZJWU5C1rEBiLXte3fYVn0rI9l3NSV+nctucMkHDePq+17HvtVqjwW2aaajuyd42ztiMMvwzQSSx5bXSaMA6d8y9PY963dHc6pZRw+q6RSgpNcmDwvnyaKOKSSNsq/GliFIKlbZm00JB+ldWzUaO7iEsM4S0+oqz7ODbcA8TMGoleLCeUuYGYqUW5NwGC/i99qfo3YsxnkyrNi5RMMO4UxmIqsM9380AKqggFEF/wARvfXetZpNPKe5eCfPZ8G24VOQHV3z2lZUYgXIsDbTQkXIv7VVOLfKXgsi0uMmLDjpPV5hHlmQxoy3zqc2UXGxF7C/66a1OUEnx3xkqjKTj7vk0nP3H5OH4WNszOzSZS4ChrFWNuw2/artNCuyb3cccfkja5KO1Gg8EOPyYiTFo5aQII2R2sWGYvdSwABuRcafm3qOui4zSb8F1McLJbNaRcKAUAoBQCgFAKAwOK8JjnyFsyshJR0NnW+hF+oPUG40HYVOE3B5RGUVJYZosHjpIMS2FxBzhk8yCW1i6g2dGH5kJGvUMPersqzmKwVLMXhs2GMlDKe1TrWJIhNpxZqvD/AmLAxgsWzM7i/RWcso+i2v73pdJux7jMFFRW02uJSNZFlbRgMgb2Yj0/qBUVlrAeIvJnKb7VDsXZTOGFZQOFW9YbIkc5z5cwE8ZfGhEy7S3yOvyb6bG9VuUW8MKTi8xfJgcN8K+Ho2Zkeft5zl1/QWB+vesKEF2RfPUWz+qWSV8T4LDNhmwzoPJZMmUAAAW0y9iNwehArJU2/HcoGbheNwuIODMLu/q8lrgCVFJAa50v7b6juKpWmlKWY9jvU9dUKVC1Za8k24PyTjoocRiXZDijh3TDxRk2Ut8V2OhYgADoKeillHO1HUJ3SUn48Gn5c5gcqiOi5R6X3DKRcWYHsRYiuI5+jLYz0Nmn9WCnB5TIhj+UpZZMW+FZGw8RLuxNstwXMYsPUVA2HQivVdO1tk6Y1pcZPJ62qNFjbLx4TiIIRBhRKtkwwGT4i1rKFt+I2vpvU5127XNx89zUU4OXc1nGubsNhhFHJDJ5kZM3lwsqhRcj1EsoNyb5e/yqyFFsm9rzkg5wwt3g3vAsfBigk2HCpHLmOcj15w3qQg/C2+uu3tWvPdFNS5wXRis8cZMHjvC/tZOBkSRk89JPMcXXy1ZZGAOxucyAdAddqylD097a7dvORmXqbUn+SU8G4Jh8KpTDwpCpNyEFrn371qNt9zZNhWAKAUAoBQCgMCbi8S3AbzGBAKR+pgTtcDYe5qz0pd2sEd6OsPHIDG8hcII7+YH9LJb8wO2moPUWqNkXD6iS5eF3Kq5w8S5ZyY8GTFF1k2kf3HVB+/yrm3avxE9Doejbkp3f0K6YSLJ5yyyLMDcSZiTc77737VVVqpwfB07ei6WyLilh/JYfLPiUrqIcWMkw0BHwv7jsfavQaScb2tvc8P1LS3aSThNceH8onXJPEFlwoCf/zZkI66HQ/VSD9as1VTrtaZr0S3Vpm2x+FWWN4nF0dSra2NiLHUbH3qlPDyixrJDIkxuBnKoMRjMLluARGzrrsGzKxsO4PTWr24TXPcgt0fBI15iUIplUxu17Ib9Nxe3a1V+lzwyx2cdjiTiE8igQx2ZvxNoqjbMdr/AC61JwhHlsrzJ8EW474UQzBmMk0jkfickZrklhfa97W2sNKrjKEp5kW7rIQ2xxj+5LuW+IuQYp18t0CAX2N0BsD1INx7gViyvC3R7GIT8M34cGqMYLE0zX8Vw8Mq+XIFZtSoPxA23HUH3FW17ovcuxXY4tYMTlrg7QKxeSR2Y39bFsoubKLnas3WKT4M1w2oq/mzlUDHytK7QxSnMPLsBJc3Y3scrdwOpv1rYp0enuXqbfciM+oaimKqz7SxeVeComHWOOLyov4tS992N9TcdTVVko1vEf7GFGVq9x5DkbBQ3e5jkLXSTNlKG2UZR8PfS2t6T6hPK3NY+DMNJBdkQzmTw0bEY5hFiirCGNpGkBctdnF9CLbbbVtQ1jhH1cfZIp9Fbtj5JX4fcpjCxshmaVY5TZSBbMLNn+dzcDpYVq6m3d47l1Uc8/BOK1DYFAKAUAoBQHSaUKpZjYAEk9gNayk28Iw3hZZqji2m2DJHbS+jPfr3UfzvV8YKPfllMpbuDzwPD44QwjULc3NhYk2tr300qc5ub5EI4WEfOfFGlkxUxnZy8csiBWJORcxsBfW1q5XUNROUtvg9R/DmgoVCuxmXk9EFcls9OxIL0QizAxeGVrX6G4I3FbNVsoPMWa+p0tWpW2xcG35Z5xm4e5awljIGYX9RsdzrqbEj9O1dqrqHrLbZ3+TxvUehy0zdlL9p9BYLFrLGsiG6uoIPsavOVz5MgVgkCaEWsh5JBbIgfUXu2Ww6kaG59tKi1HyzKcl2Rl1WTyYPFeExYhCkgNjbVSVYEG4KkaqQdiKkptdiMoKRpf8A8cxC6x46QMCPUyIxYC9lkFrPppmFj71b60XHDiRVbT4Zs+HcMkWRpJZjIToAFCqB8rm5+tQlZlYSJKCTybgGqiZpuZsoRJPK8543DImW7HowHS5QtvptVtWecPBVZjKbWTx47zK2FhknlgIjUaEMGOYnKgZQNAWIFwTa9VWJRi2nkvrzOSj8vBTmOx8k7Z52zsd73yj2UH4R7V5a2blJyPb0aOuqGEsmNwjmLFYbGSNh/WrIgcOxyAi+nU7dB3rsaPWwp0rjZznscLW9Kd2rzWsLHP5N7wXnjH4dpGby8QskhkZMuWxIAOUjbRet6i+p75c9i1dCjGvifJcnA+Kx4qCOeI3R1uO4OxU9mBuCO4roJprKOFODhJxZnVkiKAUAoBQGk49Ixmw8YvkJd3taxyABVN+mZw3zUVfSlhsptb4R7ipEDsKwyyJR3ijw/wAniTP0xEauP9SDy2H6AH61zNfDtI9L/Dt6TlS/PYjQauZg9Vg4z1nBho8pGqSRg8mF9KmiLSaaZZ/hTzVGqfY5WyvnYw32Ib1FAe4bMbe9dbSW7o7fJ4jrGjdFu6K9rLPU6VuHKyjmhgyITVciUex3qJlHasEgRQAGgORQEe4BK8+InnJvDcxw++RirtvYgsND+mhq2bSiolcU22yN+M/FlTCfZ7+uWSKwvrYShjp1FlP7d6puWKJSybOjTlrKoJZ5RUGIaZpMqOAp121Argx9KMMyXJ7e2u9W4hJYNzho8osPqe9aU5ZeWbMm2seDapHkGlmP89bHfpWo3ufJpSk2+CZ+D2OI+04Y3AVllS46PcEX+a3+v6em6fZvq/B53qtSjapLyiya3jligFAKAUBHubeNYbDeS08yRkvlUE6sGIU6b2ByknYW1qyEsEJrjJnVbkqxyc1gmuxF/EDlEcQhXKQk8RvE521+JDbXKw/ex6VCyCnBxZfRa6bVZHwUfKrKzI6lJEYq6ndSNx/5rg2Vyrlhn0PTaqvUw3xMXEYpU+I2rMK5S7IxfqqaFmyWDywDSYgkQoLD8TGw/Sp2qFCzYznw19uoy6Icdst+fwdIOHYnzihjaRwuay7Zdr1KV1Hp7k0kaPrX0X/z/d+O2Dux1AOZHBBF7q6kagjqCD1pBuL3RN6yen1cHW3/ALotfkDnjNP9mnYffBWiNrfeWtKm50ZhnHbMR2t06b1PueV1+g/TSSXKLNWtrJzTJiFVsmj0qJLBzWDJzQC1AYvFZmSGRkGZgpyre2Y20W9ja50vUoL3IjN8HHCYwsMYEflekejT0m1yNNN77ViTyzK7FCeJnEvtHFJTrlw48pQTpmGrMO2pt/y1pa6eMQPSfw3pd05aiX4X+5ouGyffMv8AACPfU1y7l/LT+56Bz/1MovxFP88s3aitEmzZLoAx9K+w1Nh7+3vWs++FyzUnhZwbLkDEt/jEQ0GbDyLpfUD1A/O4rudJSSaRxerQxVFl1V2DgCgFAKA0PO3Ma4DCSYgjMwssa/mdtFB7DqfYGsN4WTMYuUlFd28Hz5xDzMVI82JbPJIfUTso/Ko6KOgrkWaqTllHrtLoqqa/TksvyXJ4acXE+BjXM7vCPLdmVhcjRTc/Fdba12qbFKJ5HVUuuzGOCV1eUo4oSID4ncn/AGlPPw62xKixI/GvQMOtu+496h+nru9s/wBmX6fXX6R7qn+Sicdw1klZZSGYW1B01F7Vrait6eXppnR0n+tzbZy2enA5JxMEw6l2O6jb536fM1pamNTr3XPC+S6rVWaezZVyvjwWhymrRy4jzmQuqx3tso9Rtc15fXuM4Q9NPDb/AH7HRnNy+rCPSPlvD4z7+eMsz/DqRlT8I09jc+5qMtdfpP5VTwl3+78mtLTxb3tcswZ/DWHMGjlmQg3Gqm3Ubitmv+ILo94r+/8AuVS0sZd5MlnBOOvgowmKaSeNWP31ryIp2zAfEoOlxqO1tu70/rNd/snw/wCxz9X01wjvhyv7kx4NzLhMQcsGIila18quC1r9t67LTxk5ucPk3VqiSOQKwDk0MmKeIRWv5qW751t/OiZgrPxO8RhEPsuG1kLJmlB0j9QNx+Y2Hy1pvUWZVUrOV28lqK2lDB83854XJxLGgAhTLmFweqgki+4vfWudrX71+D2X8NxktPLPyRnEYgxzJKBdQLNbtVUIKdbg/wBifUZyr1EL4rKSw8fBJ8JiVkUMpuDXLsg4PbI3qrI2wU4co92xxUer1D99rVBVJ9jE6m/BtvDmYTcXw+UG0aSsbnb7vIPncttXX6dS4ZbOB1l7IxrL4rqHnhQCgFARDxW4V9o4bN+aLLMv/tm7f9mYfXrULFmLRdp5bbYy+6Kdjw91rzMp4keujPLyd+B8ZkwMvmx6hvS4sWuCQRoNiLdO5rpaPUbZYNbqOmr1EN+S4OWeasNjQ3kuGdLZ1IIYe9j00/rXbjYpI8lODh3+TeXqwIh/iDzauDhyJZp5BZFPQbFz7D96qtujVy+5fpdHZqpKMO3llH8N4TJiZfJj1ZiWkc7KCdWP9K42p1ca07rf2Xyz086oaapaarv5fwWlwvg8OAw7ZFuVUs7EepyBe5/pXk79VbrblufnhfBrQrVa4IHxKJsRxFIEZkEiJ51r6jWRgw+tvrXfpnGjRu2SzhvH+Fgosfq2qPgnM/C5oom+zSFWCkqr+tCQNBrqO2hrhR1FVti9eOU/K4Zt3t7fZ3Ixw3xOkKjzcLf3Rhr9Dt+tdS7oNW72WY/KNar9VOG5V5MqXxGgcawzL81B/kaqj0O2L4nF/v8A+Cyu5x+qEv6HjyXyQeISNixmgjLHI6EpIrCxBW363969joIKunFnLON1KanZur4LRwg4nh1KtJDi1UelnVo5f+YrdW+dhW2o1yfwc2UppZItxPxXxWExHlYnBKARdcsliRexbUagnbQbGqdTsqfBs6OmzUcLueOO8ZJCtosEc38cgy/sLmtRaqtLk6j6Hrc4USruJoMTO8skUcWb8EQKoPpff3rXt1bf0nV0XQYx/wDsc/jgwJ+GMobytQRqp3+YNRhepNbyy/pVlMJfpeU+6+32Z9U8o4vzsFhpNTmhQnN8V8oBv733rop5WUeTnHDwyr/GPhxTErPlIR1Cl9MuYbDuDatHWwbaaPS/w9qoxUqpP7or0FSDa2taPKPUR2TTxjkcA4MZXkKySxItv8uJ5AT1tYWBvb9a7Wl00L682nh+oaiem1UlpniP9snXhOCxU8phjilllzEZcuUjqMxNgnp11IrTu0qjZtj2Ojper7aN1rzIv7w45KHD4mLkPiJdZHF8oA+GNfYam+5JPsBs11qCwjgarUyvsc5Exqw1xQCgFAdZEDAqwBBFiDqCDoQe4oCj+ZeCnB4l4bDymGaA3/CSfT81It8sp6157X0enPcuzPS6G+NtaWfcu/3NE4HtWsjqrg17RFGzxM0bi9mQ2YfpW3Xc0Ys09N0dtiM1PEniMOVDIk1+roA1utytr/OuzTq8xbkjzms6K4WRjXLvn+hocdj5JXaSQl5HPTuTcKo6C50FaVk3ZLLO/p6q9DRwWfybwMYWAAj717NIet+i/IA2/WvI9R1j1FnH0rt/z7mkk+75bN+RXODIPyThxLjMbiv/AFfKT2y/F/Ja73U7HXpqaPtl/v2/7mnpU25T++CdAVwTbKY41gfIxM8fQSFl/wBL+pf0Bt9K9pp7fVohP7Y/dcM6HTH/AC5Q+G/6Psa+ZSVIG5GlbEeGbWoTlXJL4Z9AeFeJV+GwBX8wxjy2NrWZfw/QECutW8o8BasTa+CWlelWFTK68X8MUwYdUdssgLMpUZF19RzD1C9hYEHWo3pzibGisVV0XgqFWvqOtcJrHB9Jg1NKSO2Q9jrtWMozuWTIGGBUEXv1vVbnzgg5rOGSXk3xH+wyJDKwfDPcNa2aJr3L6C5U3Fwe166uilLG2X7Hjut1Vq31IPOe/wBsJIuXHYPD4/DFGyywyroykHcaMp6MNwa3JR8M4kLHF7osqHinhG0JcxYskFgI1ZAWNyAFa1rtc7i3yrC0kbFybVfVdRS/bL9jL4pwTEcOjOHixYyRIGB8rKW8wyFgSG7r+ldDRxi4qO3Jpaiybi2njLJ74YcL8vBpO0jSyYpUmck3AugyqvWwWwN7632FgNbU2KdjaWEZisRSJfVBIUAoBQCgMDj3Fo8Jh5MRKbJGtz3PQKPcmwHuaGG8HzHxzmLF4+VsVJIRlJEaD4EHVR3+ftWnqLIOWySydbp+jn6Tvi/cd8JjZXRGaCYBtmWNirfIgVqy0E08x5OlR1fTyX83iXwbSPg2NmH3MGVSLhpWCgg9bXvtV1HS5y5kU6jrldf/AEu5oeI8Hmwcw+2AAst4yLlHF9Qpt+o9x3q3U0SrWyJHQ9QjZbKy58+P3O+A4qkGJjllRnjS5AW2h6NY72uT87VoW6eV1Eq4PDZt9QtlHa2m4r/nJbvBuLRYmMSQuHX9wexG4NeQ1OmsonssWGVVWxsWYsysW5EbkbhWI/Sqq1maX3QtfsZH/DeDLw+E9XzsfmXNb/WJ51k18YX9kUab/pLBJ65htJlaeJIAxkR/NC1/ezaX/evTdGedNJfEl/gt0U8arb8xZFwK6h2C3/AzEt9lnhYn7uYlQeiuoa3/AFBjr3rq6eW6GTw/UaFTe4/PJZgq855pucOCJjMHNA9wGS4I3DL6lb3swGnWmM8Dc4+5HzXBnjZYpbAlVZWBupDC4N/72NczV6Z1ts9l0fqythGuX9TbwzsBlVXkIIssYLG99LAe9c+NDslx5OpqroUJzZYPK/hiZo/M4gXVm1EKNlK3/Oy7sew2966tOjjDueS1nVrLuIvCLD4NyxhMMuWDDxp3IUFj82Op/WtpRSOXvkzXY/leKMO2HkkwrP0ib7u5NyfLYFB30ArarsbeGsmrbBY74IdPzDhcJKkmIxzYmSJ/8sFDqTlPoQfEoNxruKtsn7NrwimqC370mR7xF57w00snkOXV40AfI4GYBgV9QGlmBvVuhtphH3vDLNQrJPbHsXjwQj7PDlsV8pLWta2UdtP0rmPubRm1gCgFAKAUBVf/ABBcUyYSGAXvLJmOv4Yxe3v6ip+lZRXY+yKlwFhhVvpdda4dufXf5PYaZJaRZ+CyvDLjyT4GOG4zwgKQN9NA31FesoWYpniLu/JKFGZrDqavzhZZTFZZ782cqwY+ERTA+k3Vh8SnuD71z2k+5u4wULjcGcLNPhZCM0bgAnTMu4b6i1cjVUOE00es6Tro2w9OfDR5QM0D58M7Rv1I2Y9iNiPnWvLFsNlyyv8ABtW9Prk91ftl/n8m9l59xXlsjwRsxUgurW3Fr211rQj0fTb1KM2lnsc62jWYa2L8kbwYkRFVZpkAGySMFB3NgD3rp2OEpNyjF/lJm3V0mvZHLknjnD8myg4xikFlxU31YN/8ga1pafTyeXXH+hculQ7Kcv6mNiHeWTzJZHke1rsdh2A2H0qyO2ENkIpIu0/TqqZ+om8noiVBs3XIsDwW4sExM+GO8qLIlh+S4YE9NCLfWulo5e3B5Xr1bVyl8ouMGt44JzWA+xScvLK418RhW+6xmFmYRPveNmzoCOq5CPlv3rcujG6v3dirT2z09ilXwyceG3I54erySv5mIlADkfAoBJCqDr11JrnwqjDiJu36qd73WdybgVMoMbinEosNE00zBEXc/PQADqSdABuai2ZX2K2x+Hnx8plnZooGFkgBIOW1h5hB1J3yjvbWj1klDZHj7k4aSO7fLn7GdguBwxKAsaIOwVQP2rUcmbiR14zJFDGSy5ydFjABLm2gAOn1OgtWYKTIzaRAMPz7Pw92EUiMC1zhQt4U01Aa91N98tvl1rbjW2sI0Zz5Lu5J5mj4hhExCDKTo6XuUcfEt+vcHqCKiSN9QCgFAKApL/iJkBkwadckx/dAP5GpwKbVymVBHAxRczG2XQX0sdazCiH1Y5JW6izGzLwb3kbja4LFXfSOUZWP5dbhvl3q6EvTZQ/fH7l88KAdlYWKnUEG4I3BB+dbM2thCqLyjeE1rYNsjPO/J8PEIwrHy5FIKyqoLaX9J7jU6XrEoJrDCk4vKKj5h5XxOA1mAeK9llS5Gmozaek2rlX6SSeYnp9D1iElss47GnQhra/OtNpxO9GUZ/Szt5fqsNr6E1jPHJl8HaWKx0/vvWFLJmLyemFjGazaf/dvpWJvjgxY8R4PXESCO5OwvvUIpzeEUymoxcpeCZeEnL+KEv254yiFCsak2ZgSCWI/Lppf59q7+kpjBPceL6lrZ6mafgue9WmkjkNWMGTS8Z5bSaRZ0ZocQgIEiWBa4tlfQ51+e1WRscVt8MrlBPldzJ4HxXzQyOMk0Ryyoeh3DA/iRhqCPloQQIzhjldiUZZXJsZ8Ukal3YKqgkk7ADUmq8EslaLxNuJSriG0w6N/+tEdL3FvNYX1Yi9h0B71RZLnBsVQXckJe9UYNk1nHOMJhY87DNrZVG5Jq2uvcV2WKJXfMXHpXLqp9drOwsRGp2jX+LUZj3/bZhWkac7WyGTYULqf3q7tyzXfcvP/AIfsJl4c8nSXEOw0toqqm/UXU/vWsbK7FnUMigFAKAqTx6wSscC5BPrlS+ttUDAE9Ddf2NSi+SuxZRW/BOEiWE21ZWZb/wCk/wBLH61NzwRdeVldzVcY4M69NO/T/wAVbmMkUrMGWP4JcwkBsDK3qT1Q3O63uyj5HX61FfDL4y3cotgiphs6EVkwdWQEFSAQRYg6gjsR1FRayZIhxfw0wMzF1RoHJBvC2UaX/CQV1vrYdBVM6Iz4ZdXqbKXmDIXxLw1xkILQvHiQDomqyEX+qmwrWs6fF9mdOrrlq4nHJDsZinhYDEQSQtqVDIRf9R6h1rUnoLI8I6NPWNPJe5NGxg4fjZQrxYSVvNsQxWykHW9ybAHelfT5S4FvW6IL2psm/KPhs/nR4rGsNPV9nCgqG2GY3IYDewG9q36NJGtYOFquo23y+EWulbOMGk3k7mog7qaGWdr1gIiHM9ocfhJlNjKHhk6BlCmRNfzBgbfNq2KfdFplFr2y4Ipz9xpsQ6YGNrKwD4g/wA6J7ZiDf2FQ1CUI48mdPmbz4Nnw1AALfTT+9K57WGdSBspMQqKWYhQNSTWEmybkl3Ku5m46ZJMyk5rfdLbRAdPMPZiNh0vW1COOxz7p+TV8NguovbbS/e9z+9zU5cIqRgnhEuLxMWHj/wAyZrL2A1LMetlAJPsDUZyykTjF5yfUnAeFrhcPFh01WJAoJ62G9Vlpn0AoBQCgK68dMI7cPSRNoJ0d975SGjJ+hcfS9ZXcjJZK85ddVkK6ASIrj3Yelj+mX9KzMsrw/abTiODEikW7/wB/L+lI5RGcE0QGeKXDzLLFdHja6sR1HT3B1FX4yuDTjLaz6E5Z42mMw6TLa5HrW+qt1B+tYg/DLn8mzqwHUigFDDZzTBjJxkHUA/SjMHJWsLBhrPc7rQlk91FQbJnaog7JQYOJp0RSzsFAFySbADue1EnJ4QclFclZc48eidxiXuIsMzAAr/mG1gV111sQa6ldapry2c+U5WTwl9iueEYiSSZ5zceY5bUgkD8I07C2lcyyTnJtm5CLikkWDwjiAI10I/v+/nWq4s3IWEf5r5hLaLqgIyjYyMOp7Kp37m3arYQKrbGyHa5izG7sSWbuT/t/SrVwarbZs/PEUJdtgPSOvsBVU3zgtii5PDHkz7JGcRiADipgpIt/krl0jH8WpzEbk22GsEXLgndZMigFAKAUBicX4cmIglgkF0lRkbvZha49+tAfOXEMFNg5Gw7i8+GYFSNpF3DD2ZNPY6dKmiHKeSS4PGCVFdbFWH9/I1XhlqeVwYfFIlcENqD9OtWxbKJxTNFhOISYHEJPAxIUjPHchHXqp/mD0NWY3EVLb3Lg5W50wuOX7tskoHqifRx8vzD3FYViXDJY8m+NWow2dSaykVuRyDWTGTtegyL1gydw1YMnqGqBLJ44riCILk/0rMKpTeERlYkR7H83oQyxnzHW9lTUkgbXH971vV6NrlmtLU8cEbxck+Ijb7Y6x4cqC8fyIYEse3UCr9kIP2lG9yfJXnH8f/iOIjgguMNCLZu/TN76aAH3ridU16pTS/8Ab/2Oz0zQytlmX/pDG8rCMZ4JGVl1FzcX6mvP0dVsbxPsehs6RTOL2ZTPHC8wSFWDem3pOU6k9QPmevSu/BqayjzU4yqbizoLs2ZtzoB0UaWUewFWFGWzskViCQWJYBUAuWJsAoABJJ0/WsSeSxRyZmP5enTGCPFZVdfKsitcL5jAC7D8Qvra/tetrT6eMqJWS+GRnPFiij6ernmyKAUAoBQCgFAQnxN5OOMiE0Ati4R93rbzFvcxMdtdwTsfmakn4MP5KPwPFDEWZVbLm+9isc8bi+Y2O2u47ipPBHOOxuYuILILqwIIGo6e3tWFwR5ZjYqK5126++ulTUvgw4+WRri6LEwKORIuoKmxH1G1Zltl3K1lPgtHww47xGfDPLNG+IhRsqyADzTbey6GQC+4ub9+kqZxSxIsnF+CbYPi8UvwuCRoRsykbqynVWHUEVs7H4Ndz5NgJKi4mVz2OTJ71jBk4MwG9Z2vwMng+OC9fnUlVJkHakaubmFpW8rCRNiZAbMUIEaf65Ccq73tvbYUcYVv3sLfP6Ty5t5ExGLwbgzt9pAzIiHLBe9yh0u1xpmJ3sdNaq/V4ftWEXLT+XyR3ljgnEYgIhw9UaxvJJJGE3HVCSTr0Gutbs9dVJctmutJJMmUPh/HKVbHSNiCtj5Q9GHB3+EayWP5jb2rn26qU1hcI2q9PGHPkqvivDxw7Gz4bLZC/mR7ao+oOnQG6/8ALXnOpUylLceq6XidO2PdGu43xJW+7VsumZ27LcCw9yTaqen6Nylun2JdS1f6eG2P1M1q4ay58uXsvYHW3zvue9ekjhdjycm5PLOqtlAZja9wAPiPQADvrp70lMxGBc3htyF5Hl4vFA/aLHy4ydIQQRr3kKnXtsOpNZelgiPNzt/jsgvfNicGAN7D7n9Otdeh/wCkl+Gasl/ORetcc2xQCgFAKAUAoBQEC588NYsaWngb7PiurgeiSw0Eg76WzDUdb1nJjBRXFOXMVhWZZcNPC4v60RjE9tLhlFiKZZBo164bGS3Ecc8tjYhYnJBvaxAXQ3qW5mNhNeTvB/GYmRXxoOHgB9Sm3muAR6QB8AOozHbsaw2TjFI+hOG4COCJIYUCRooVVGwA/mffrUSRh8Y5bwuKIM8EcjDZyLOPk4sw/WpxnKPZmHFPuaMciZBaHHYtNb2cxyL8vUmb/urY/WS8pFL08TGxfKGPbROIqo7nDDNv7SAbVL9WsfTyQ/Tc9zvF4cq1jPjcZM2WxtII0v3Cotx8ix+tRess8YRYqImy4ZyLgoQ33XmliSWmYyNqb2Ga9hVT1Fj/AP0ySqgvBIMNhkjULGioo2VQAB9BVTee5YetYAoBQEK8TeTzjoVkhA+0w3Md9M6n4oiffcE7H2Jqu2tWR2s2dLqZaexTX7/g+fMTBLBijHjI2gPxWkFrgaLbowvfUEi/ypXD04pIxqrvXtc/BtcEkuMfysJE07fw/CvT1MdFHvVqkauC3vD3w0XCMMTiys2J3QD/AC4dPw3+J/4j9O5wZSwWLQyRHifh/BPj1xzSziRWjbIrIIyYyCt/RmtprrVqumo7F2I7VnJLqqJCgFAKAUAoBQCgFAKAUAoBQCgFAKAUAoBQCgFAKAUB5zYdH+JVb5gH+dAdkQAWAAHtpQHagFAKAUAoBQCgFAKAUAoBQCgFAKAUAoBQCgFAKAUAoBQCgFAKAUAoBQCgFAKAUAoBQCgFAKAUAoBQCgFAKAUAoBQCgFAKAUAoBQCgFAKAUAoBQCgFAKA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7" y="764704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1" y="2420888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2" y="5373216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61048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328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http://3.bp.blogspot.com/-giTMwOi5E1k/UpidHlbLREI/AAAAAAABbN8/wuhtvqYyGig/s1600/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882" y="-54608"/>
            <a:ext cx="2649052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http://3.bp.blogspot.com/-giTMwOi5E1k/UpidHlbLREI/AAAAAAABbN8/wuhtvqYyGig/s1600/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-54680"/>
            <a:ext cx="2649052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http://3.bp.blogspot.com/-giTMwOi5E1k/UpidHlbLREI/AAAAAAABbN8/wuhtvqYyGig/s1600/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-48760"/>
            <a:ext cx="2649052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2"/>
          <p:cNvSpPr txBox="1">
            <a:spLocks/>
          </p:cNvSpPr>
          <p:nvPr/>
        </p:nvSpPr>
        <p:spPr>
          <a:xfrm>
            <a:off x="7236296" y="1268760"/>
            <a:ext cx="1800200" cy="89996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sz="4600" b="1" dirty="0" smtClean="0">
                <a:solidFill>
                  <a:srgbClr val="7030A0"/>
                </a:solidFill>
              </a:rPr>
              <a:t>30</a:t>
            </a:r>
            <a:r>
              <a:rPr lang="lt-LT" b="1" dirty="0" smtClean="0">
                <a:solidFill>
                  <a:srgbClr val="7030A0"/>
                </a:solidFill>
              </a:rPr>
              <a:t> </a:t>
            </a:r>
            <a:r>
              <a:rPr lang="ru-RU" sz="2200" b="1" dirty="0" smtClean="0">
                <a:solidFill>
                  <a:srgbClr val="7030A0"/>
                </a:solidFill>
              </a:rPr>
              <a:t>ИЛИ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sz="4600" b="1" dirty="0">
                <a:solidFill>
                  <a:srgbClr val="7030A0"/>
                </a:solidFill>
              </a:rPr>
              <a:t>31</a:t>
            </a:r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7092280" y="2852936"/>
            <a:ext cx="1800200" cy="89996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b="1" dirty="0" smtClean="0">
                <a:solidFill>
                  <a:srgbClr val="7030A0"/>
                </a:solidFill>
              </a:rPr>
              <a:t>60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7092280" y="4077072"/>
            <a:ext cx="1800200" cy="89996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1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21" name="Заголовок 2"/>
          <p:cNvSpPr txBox="1">
            <a:spLocks/>
          </p:cNvSpPr>
          <p:nvPr/>
        </p:nvSpPr>
        <p:spPr>
          <a:xfrm>
            <a:off x="7236296" y="5877272"/>
            <a:ext cx="1800200" cy="89996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24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1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257" y="3644426"/>
            <a:ext cx="1088256" cy="1319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263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64" y="344678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84" y="356847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76" y="4098388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98" y="4098388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015" y="4455578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10426" y="4839460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143108" y="1500174"/>
            <a:ext cx="5572164" cy="1928826"/>
          </a:xfrm>
        </p:spPr>
        <p:txBody>
          <a:bodyPr>
            <a:noAutofit/>
          </a:bodyPr>
          <a:lstStyle/>
          <a:p>
            <a:r>
              <a:rPr lang="ru-RU" sz="60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ОБЩИЕ ВОПРОСЫ</a:t>
            </a:r>
          </a:p>
        </p:txBody>
      </p:sp>
    </p:spTree>
    <p:extLst>
      <p:ext uri="{BB962C8B-B14F-4D97-AF65-F5344CB8AC3E}">
        <p14:creationId xmlns:p14="http://schemas.microsoft.com/office/powerpoint/2010/main" val="326959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179388" y="-27384"/>
            <a:ext cx="8857108" cy="327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Снеговик нарисовал половинку ёлочки. </a:t>
            </a:r>
          </a:p>
          <a:p>
            <a:pPr eaLnBrk="1" hangingPunct="1">
              <a:spcBef>
                <a:spcPct val="50000"/>
              </a:spcBef>
            </a:pPr>
            <a:endParaRPr lang="ru-RU" dirty="0"/>
          </a:p>
          <a:p>
            <a:pPr eaLnBrk="1" hangingPunct="1">
              <a:spcBef>
                <a:spcPct val="50000"/>
              </a:spcBef>
            </a:pPr>
            <a:endParaRPr lang="ru-RU" dirty="0" smtClean="0"/>
          </a:p>
          <a:p>
            <a:pPr eaLnBrk="1" hangingPunct="1">
              <a:spcBef>
                <a:spcPct val="50000"/>
              </a:spcBef>
            </a:pPr>
            <a:endParaRPr lang="ru-RU" dirty="0"/>
          </a:p>
          <a:p>
            <a:pPr eaLnBrk="1" hangingPunct="1">
              <a:spcBef>
                <a:spcPct val="50000"/>
              </a:spcBef>
            </a:pPr>
            <a:r>
              <a:rPr lang="ru-RU" sz="2800" b="1" dirty="0" smtClean="0">
                <a:solidFill>
                  <a:srgbClr val="002060"/>
                </a:solidFill>
                <a:latin typeface="+mn-lt"/>
              </a:rPr>
              <a:t>За 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какое минимальное количество команд COPY (копировать), PASTE (вставить), ROTATE (повернуть) и REVERSE (отразить) он смог получить такой рисунок?</a:t>
            </a:r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6948488" y="3429000"/>
            <a:ext cx="1368425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200" dirty="0">
                <a:solidFill>
                  <a:srgbClr val="002060"/>
                </a:solidFill>
              </a:rPr>
              <a:t>  </a:t>
            </a:r>
            <a:r>
              <a:rPr lang="ru-RU" sz="3200" b="1" dirty="0">
                <a:solidFill>
                  <a:srgbClr val="002060"/>
                </a:solidFill>
              </a:rPr>
              <a:t>8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200" b="1" dirty="0">
                <a:solidFill>
                  <a:srgbClr val="002060"/>
                </a:solidFill>
              </a:rPr>
              <a:t>  9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200" b="1" dirty="0">
                <a:solidFill>
                  <a:srgbClr val="002060"/>
                </a:solidFill>
              </a:rPr>
              <a:t> 10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200" b="1" dirty="0">
                <a:solidFill>
                  <a:srgbClr val="002060"/>
                </a:solidFill>
              </a:rPr>
              <a:t> 12</a:t>
            </a:r>
          </a:p>
        </p:txBody>
      </p:sp>
      <p:pic>
        <p:nvPicPr>
          <p:cNvPr id="12290" name="Picture 2" descr="C:\Users\Маркелова Екатерина\Desktop\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82" r="1982"/>
          <a:stretch/>
        </p:blipFill>
        <p:spPr bwMode="auto">
          <a:xfrm>
            <a:off x="6572264" y="0"/>
            <a:ext cx="715500" cy="19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Маркелова Екатерина\Desktop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909" y="2852936"/>
            <a:ext cx="1377000" cy="18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Маркелова Екатерина\Desktop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615909" y="5209645"/>
            <a:ext cx="1377000" cy="18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Маркелова Екатерина\Desktop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09409" y="4121926"/>
            <a:ext cx="1377000" cy="18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Маркелова Екатерина\Desktop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4424890" y="4121926"/>
            <a:ext cx="1377000" cy="18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7220085" y="4169505"/>
            <a:ext cx="634394" cy="634394"/>
          </a:xfrm>
          <a:prstGeom prst="ellipse">
            <a:avLst/>
          </a:prstGeom>
          <a:solidFill>
            <a:srgbClr val="FFC000">
              <a:alpha val="3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 rot="19680571">
            <a:off x="8114806" y="5681518"/>
            <a:ext cx="815847" cy="1039288"/>
            <a:chOff x="1616957" y="5859854"/>
            <a:chExt cx="1071570" cy="996643"/>
          </a:xfrm>
        </p:grpSpPr>
        <p:pic>
          <p:nvPicPr>
            <p:cNvPr id="17" name="Picture 2" descr="https://encrypted-tbn3.gstatic.com/images?q=tbn:ANd9GcRqGEF-ftkvzC5C3nTdy6Z5lpaDLcs6NUzVFpDWsEP7zETRcWSu">
              <a:hlinkClick r:id="rId4" action="ppaction://hlinkfile"/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477107">
              <a:off x="1616957" y="5859854"/>
              <a:ext cx="1071570" cy="996643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 rot="477107">
              <a:off x="1729299" y="6146892"/>
              <a:ext cx="857257" cy="265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>
                  <a:solidFill>
                    <a:srgbClr val="C00000"/>
                  </a:solidFill>
                  <a:hlinkClick r:id="rId4" action="ppaction://hlinkfile"/>
                </a:rPr>
                <a:t>Ёлочка</a:t>
              </a:r>
              <a:endParaRPr lang="ru-RU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5261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395536" y="4077072"/>
            <a:ext cx="2232025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Clr>
                <a:srgbClr val="C00000"/>
              </a:buClr>
              <a:buFont typeface="+mj-lt"/>
              <a:buAutoNum type="alphaUcPeriod"/>
            </a:pPr>
            <a:r>
              <a:rPr lang="ru-RU" sz="2800" dirty="0" smtClean="0">
                <a:solidFill>
                  <a:srgbClr val="002060"/>
                </a:solidFill>
              </a:rPr>
              <a:t>2-4-3-1</a:t>
            </a:r>
            <a:endParaRPr lang="ru-RU" sz="2800" dirty="0">
              <a:solidFill>
                <a:srgbClr val="002060"/>
              </a:solidFill>
            </a:endParaRPr>
          </a:p>
          <a:p>
            <a:pPr marL="514350" indent="-514350" eaLnBrk="1" hangingPunct="1">
              <a:spcBef>
                <a:spcPct val="50000"/>
              </a:spcBef>
              <a:buClr>
                <a:srgbClr val="C00000"/>
              </a:buClr>
              <a:buFont typeface="+mj-lt"/>
              <a:buAutoNum type="alphaUcPeriod"/>
            </a:pPr>
            <a:r>
              <a:rPr lang="ru-RU" sz="2800" dirty="0" smtClean="0">
                <a:solidFill>
                  <a:srgbClr val="002060"/>
                </a:solidFill>
              </a:rPr>
              <a:t>3-4-2-1</a:t>
            </a:r>
            <a:endParaRPr lang="ru-RU" sz="2800" dirty="0">
              <a:solidFill>
                <a:srgbClr val="002060"/>
              </a:solidFill>
            </a:endParaRPr>
          </a:p>
          <a:p>
            <a:pPr marL="514350" indent="-514350" eaLnBrk="1" hangingPunct="1">
              <a:spcBef>
                <a:spcPct val="50000"/>
              </a:spcBef>
              <a:buClr>
                <a:srgbClr val="C00000"/>
              </a:buClr>
              <a:buFont typeface="+mj-lt"/>
              <a:buAutoNum type="alphaUcPeriod"/>
            </a:pPr>
            <a:r>
              <a:rPr lang="ru-RU" sz="2800" dirty="0" smtClean="0">
                <a:solidFill>
                  <a:srgbClr val="002060"/>
                </a:solidFill>
              </a:rPr>
              <a:t>2-3-4-1</a:t>
            </a:r>
            <a:endParaRPr lang="ru-RU" sz="2800" dirty="0">
              <a:solidFill>
                <a:srgbClr val="002060"/>
              </a:solidFill>
            </a:endParaRPr>
          </a:p>
          <a:p>
            <a:pPr marL="514350" indent="-514350" eaLnBrk="1" hangingPunct="1">
              <a:spcBef>
                <a:spcPct val="50000"/>
              </a:spcBef>
              <a:buClr>
                <a:srgbClr val="C00000"/>
              </a:buClr>
              <a:buFont typeface="+mj-lt"/>
              <a:buAutoNum type="alphaUcPeriod"/>
            </a:pPr>
            <a:r>
              <a:rPr lang="ru-RU" sz="2800" dirty="0" smtClean="0">
                <a:solidFill>
                  <a:srgbClr val="002060"/>
                </a:solidFill>
              </a:rPr>
              <a:t>4-2-3-1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155575" y="116632"/>
            <a:ext cx="89884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Снеговик из четырёх картинок </a:t>
            </a:r>
            <a:r>
              <a:rPr lang="ru-RU" sz="2400" b="1" dirty="0">
                <a:solidFill>
                  <a:srgbClr val="002060"/>
                </a:solidFill>
              </a:rPr>
              <a:t>составил одну большую. 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В </a:t>
            </a:r>
            <a:r>
              <a:rPr lang="ru-RU" sz="2400" b="1" dirty="0">
                <a:solidFill>
                  <a:srgbClr val="002060"/>
                </a:solidFill>
              </a:rPr>
              <a:t>каком порядке он выбирал картинки?</a:t>
            </a:r>
          </a:p>
        </p:txBody>
      </p:sp>
      <p:sp>
        <p:nvSpPr>
          <p:cNvPr id="2" name="AutoShape 2" descr="data:image/jpeg;base64,/9j/4AAQSkZJRgABAQAAAQABAAD/2wCEAAkGBxQQEhQUExQWFhUXGRwYGBgXGRcfHBogGRwYHCIgHhkZHCghHCIlHhogJDEjJikrLjAuGCAzODMsNygtLisBCgoKDg0OGxAQGywkICQ1LDQvLC4sLyw0LCwsLCwsLC8sLCwsLC8sLCwsLCwsNCwsLCwsLCwsLCwsLCwsLCwsLP/AABEIAOEA4QMBEQACEQEDEQH/xAAcAAACAwEBAQEAAAAAAAAAAAAABgQFBwIDAQj/xABKEAACAQMCAwUFBQQGBwcFAAABAgMABBEFEgYhMQcTQVFhFCJxgZEyQqGxwSNSgpIVM0NicqI0U3Oy0eHwFhckY2SD8QglJpPC/8QAGwEBAAIDAQEAAAAAAAAAAAAAAAQFAQIDBgf/xAA0EQACAQMCBAMGBwACAwAAAAAAAQIDBBESIQUxQVETYXEiMoGRocEGFCOx0eHwQvEVM1L/2gAMAwEAAhEDEQA/ANxoAoAoAoAoAoAoAoAoAoAoAoAoAoAoAoAoCl4m4ptdOQPcyBc8lUAl3P8AdQcz8elAIf8A332+f9Eudn73ufXbmtXOKeMkiNpXlHWoPHoPXC3FlrqUZe2kDEfbQ8nTPgynmPj05da2I72eGXeaAzziXtctLV2igV7qRThu7wEU+RkPI/LNayko8ztRt6tZ4pxbKnS+2tGfFzZyRL++jCQKB1LAAHAHPlmkZKXI2r2lahjxI4z/ALoalYXsc8aSxOHjcblZTkEGtiOSKAKAKAKAKAKAKAKAKAKAKAKAKAKAKAKAKAKAKAKAKAKAxLiW1a7bWb0+89sy20IIz3Ua7DKy+RKljnqMnzo842N6WjxI6/dys+mdxS4X4dm1GfuYcDA3O7Z2ovQch1JPID4+VQaVLXuz2PEeIq0ilFZk+XZLuPF12Zz6Yvt1pdM9xApdkEe0TKvNkIDE8wDyOfrg1MjFRWEeTubqdxLVNLPksZ9S54j4jbVIrG1snMZv1LySLzMUKf1g9G3e78iPhsRyFfdi8SxYtbiRXA5CUKVb47QpGfPn8DXOdKMnksLbile3SjHDXbCX1WN/MzfQrWU3sESqRKLhUK9cFHw+fNQFbPpmuFKDjUx2LziFzTq2Gt/8sYXn/W5r/Zyvs15qlin9RBKkkQ8EE6byi+QB8PWpZ5Mf6AKAKAKAKAKAKAKAKAKAKAKAKAKAouKeIxYrHiJ55ZX2RRR43MQCxOTyACgnNAR+GON7W/JjRminU4eCYbJVI6jaevyzQDLQBQBQBQBQHw0BnmqWF5p17cXFrbe1214AZYAyhkkA27ve5FWHX4+GKAUzw/eaBbtqauivvHfWi5MSxO21VDHLZVmHMdPDkOeNkbynKeFJ5xsvJFEvH2pGTvDdscnJTZH3eP3du3OMcs53euaiu4eeWx6WPAaTh7zz36fIWOH9anhmmMLmI7WjXb/Zo8neFUz9nLePXr511qVdMU11K6w4aq1acKj2jzx1GDTOL9RjYQw3TsZyIgJTv2lzjepPNSPjj0rWjVlJ4Z34rw2jb01Up5W+Mcx/teCLvR5/aNPVLzvE2yC4YCRXJyXWTHRiSWHw6+EgonJtJN8uQ28CcPSWccslyyvdXEhlnZfsgnkFXPgo5UMDRQBQBQBQBQBQBQBQBQBQBQBQBQBQGd8LXQ1PVJr7IMFsDa2vkzfaldfPlyyPA0Ax8VcG2upKO/jxIPsSodsiHwKv6HwORQCvImsaT/V41O2Hgx23CD/F9/6E/DrQCAO0m+upyr3RsyGwIliGFHkS4JY/T4VPtrajVWHPEuxzcpJ8th/4D48klufYrxo3kILQzRgqJdoyQynowHPlyPy58Li1nQliXU3Uk+RpFRzJ9oAoDPON+ObmC7FnYxRSSrH3srTFtqgnAA2sOfMHr4/TjWrwox1TN6dOU3hChxNq2s6hbSW0sdiqSYDFO9De6ytyLOw6r5VF/wDJ0fP5Hb8pU8hQ/wCyeoDoIP5jXD83bPuXMeI3kVjEdvX+SpTh+8idyEjJJ5+8McvnUp1qM4rdkShc3NGpOpFRblzz/wBo94LW9jkikEKlonWRcOvVTnBy3jWadSlF5TNry7r3NPRKC77f9mt2XbCVK+2WUkKEgGRXV1XPLJ5A4+tSI1YS2TKqVKceaNTRgQCOYIyPnXQ5nVAFAFAFAFAFAFAFAFAFAFAFAFAI/arxA9vbrbW3vXd23cxKDzAPJn+AHLPhnPhQHhp+nLp11pNjH9hYbhmPTcwVMsR6liaAfgaAi6nqUNtGZJ5EiQdWdgB8Mnx9KAQdXvtA1lu7llgaU+6r/wBXJ6ASEDPPoCT16c6AV5uzC80q6iu7JvbEhYuIXO2TGMYB6NyPhjp0ro6s5RUW8pGFFJ5R94h7Z594iit/ZHAHeG5UlgfIJ7vIeZ6+QrhOTispZJNtRhVnpnNR82emhdsUkUyJed3NA5AM8aOnd58SrZDDzwennjB1p1dezWH2yYr0o03iMlL0NX13WBBZz3SYkEcLyrg8m2qWHMZ5HzrqcDFeH9x1HUGkcySHusuepyueXkOgA8AAK89c15V6FOpJYzn98E+1jiUl6HE2qNO8+LhoFiJRAiqWYr1LFgcDPLAx8a9BwrgNOvQVWrvn6Ee4vJKbjF4wSuDtba5V0lIMsZGSBjcrdGx4HkQQP1ql4tw/8nW0x5EmzuPGhl8yvsp+87w+Usg+jmsuOlL0X7HWDzn1Yx8LcGnULf2h7mSEPnukiCYCg4BfcpLE4zgYx0rn+apxnOGFmHPPpn5dPgRZ1Zt7PAk8Qllt7uKQgvCxiZhyDbSMMB4ZBBxUi2kpOFSPKSz8zrNt03nmb5wVrcd3axmMnciqkisCGVgo+0p5jI5g+IINW7Ti8Mry/rACgCgCgCgCgCgCgCgCgCgCgPK6nWNGdyFVFLMT0AUZJPwAoD8/6/qs9yl1rIZkBdbSw8NgJ95x5EhWGfN28hRvASyPsmo99qmhy/662nJPqYlb9DQDPwlqPftejOe6upI/oqH9aAzXXdRGoarOJiDDanu4Yz9neAu5yOhbJOM9BVrw+3Uouo+m39mkn0Kji20glO3apwvvEAcvLmPEVb/l4VIOM1sc3LG4+diOvvdWTRysXaCRolZurKACMnxIBx8AK8tUjom49mztF5SZzxZaxahrFvaTIrRW8JuXyB77FtiKT12jmSOh8aqOK3at6UcvGp4z2WG/tg6QjkcL2yheMo0cbKRjaVXH0rzt7Wt40G6bSl/xw98nWKk3uY3c8WjR5rvT1VJLabHdCYsY4VkDB1IUFmQ+AH6k16Th1xVqWcZzWZY+f7CtRUJqOcfYoIIJdLY3gmgu4HVY37hzlRyCZDjPLG0ZJPnUZVYXi8HRKnJbrK288YZ1hrp/qPdf7B8NtDfyGSzuER3OXhmBBz4kY8/IZFWNpxK54fDw5xzHo1ucatrSuZaovDGXhrh82e9nYM7c2Izjl0AB6AfrVVf37u5amTbegqMcIouGyTAGP32d/wCZjipNZYnjthfQxR9zJZ6dqN5Zq0drKgiYkhJVJ2FuZ2kc8Z54NRK9nbXElOrH2u6fNeZlRceWPiLPE/7K3dXffLNJudvFiTknb4DlgD4VY2yUprCwkcq/sweXls1/sa0q4SOa5uAy9/sWNGGDsiUqGK+Gc8vQCri6qRqVMx5bFbTTUd+ZpFRzcKAKAKAKAKAKAKAKAKAKAKAzHtS1OS8nh0e1PvzkNcuP7OIEHn8Rkn4AfeoDx7VLSGHSI4YMd3bXEKYHgV5HPr72T6mtZe6zaHMVNN4iSA6GWYbreWe2k81A/Zgn4rIp+dIyUlkSWHgfOyK57xtV8f8Ax8p+RwB/u1savmJ/aPwtdWl5NdQQtPbTnewQZaN8AHKjng4yCPPHxsLG9/L5jLkzlUjJ7oV4LK8vR3cNtKpJALupSNR5lm6/Afj0qZccVWnFNbmkaUpe8bP2fcNixhjiQ7tuWd/3nbqf+A8hVFnLyyVslgh8faFcpcxajZJ3siIYZogQGeMndlc8sqfDxqLe2cLuk6c/X4m9Gp4cstZRQtxlcyDZHY3bynokiCNM/wB9zjI+B+dUlv8Ah6nTnqljb4/uTJ3VNL9KO/d9Bl4A4UMKXEt2FlnumDTZUFMLnCKpH2Vzj5egr0cIqEdMeSIEm28sRu2/g2ytYIJ4IFieS4WNimQpUq5Pu9AcgcwK2k8JmFzOtb4VtrrO+Pa3g6YVv+B+YNeZo3dWlye3ZlrUoQnzKWbTdQs1buJ1uIgD7k32gPQ55/UVJjVtqz9uOl90ctFWHuvK8ymi1K6VQi2WMAAe9yGP+vOprp028uZhVKi2UDpbS9n/AK2RYVP3Y+v1yfzrGqjD3Vn1GmrL3nj0HrsF0GEm8naMSPHP3ccj4LDaMnB8Ccg5qwg8xTIM1iTRs9bGoUAUAUAUAUAUAUAUAUAUAUBScY8Rx6baSXMn3RhV8XY8lUfE/QAnwoBK7KbJYZGnu5AdRv1M4Rs7lizyAz0znOOXIAfdoBJ4k1oze3WWGLvqAcHB2hFALHd0yCi8v71c6k1GLOlOLcsHV3oUTSe9GN0qgMfE8/wIwOfoKp4XEtOU+RZSpRb3XMbOw2JYpNRhXO1WgcZOftrJn8Vq3oTc4Jsrq0VGWEabbX6SPLGrAvEwV1B5ruUMM+WQa6nIou0HihdNtt+wSSyMEhjPRmPifRRzPwx45rWUlFZZ0o0pVZqEObMtv5NSKGZtSmR1G7ZGAsS+O0IDggdOfWq3/wAg9W0dj0EOB03iLm89+ny/sauy/j6a6mNleYaYJvjmUAd6B1BUcgw68vI9PGwpVVUjlFNe2c7Wrolv2fci8f8AEk11eHT7aQwxx4E8qnDsxGdit1UAYyRzOcfGysrRVm5S91fUhSlgVNQ0qaxKyW15cI/UZkYg45+8pJDKfX8asHw2lUi9Gz+Zpra5ljxnrj6zw8LgqFmtrhTMq9MqGTI8gRIG9MGqKUXFtM6J5WUXFpciVFkU5DqGHzGa8hOLjJxfQu08rJW8UXndQZ8WdE/mYD8q72kNVT0z+xrUlpiVpqYCNqN0IYnkP3VJ+fh+OK2hHVJI1nLTFs1Lsa03uNKgJ+1NmZvXecj/AC4q5xgqR3oAoAoAoAoAoAoAoAoAoAoD5QGRZ/7SaqCDu02xb5TSc+hHUdP4V/vUBT8R6t3HEXtDnEcMkETHPJUlWRST6AsD8q0cvaS75+xuo+y36EfhthNNcTDmsk0jr6jcFB+eKqeJT3wifar2cjNiqgknXZmBFqt9GOjwRSD+FmH/APVej4fPVRWSsulioHA+qE8RarFnk6K/ziESfk5+lTTgyL2/QOpsbjn3UbSI/XAMgXaT5fZIzXKtDVBomcOrKjcwnLkvumhG/pWSVAu5io88AfNvKqfwsM9x4lJLUkXfZTZGbUxcrzigUoX8Gd8DC+YAOc+nqKtLam4Q3PIcWu43Nb2eSIHGqvp+p3SyA7Zn76Num4N5H0Ixj0r0PC7iEE6cuu5Q1tS3SyV2pasDGSXyze6iA7nYnkAAM4FWVe8p0onNaqiwtjV+yzhbutOlt7pBuuCzyp5BxgKfUKB8D8K8vObnJyfUmKOlJCLAJNEuDYXZPcsS1tOfslT4E+HPqPAnyIqov7Nz/Uhz6omW1fHsyOON2MklpCvQyd63+FMH9ajWK0xnN+nxJFbdxj/tj0rc6C9xRMrvDbM4QSupkYnkiZ6k+Hif4amWkMtyIt1PC0n6Y06JEijWLHdqiqm3mNoAAwfLFTyCSaAKAKAKAKAKAKAKAKAKAKAzntY4jkAj02z967uvdOD/AFcZzkk+GfPyDHyoC0sLWLQ7eytIgP2syxsx6szglmPqcY+GB4UBmuqxiXVr5SMgmFWH8BJ61X30tMU15k21Wc/Aj3/FdrZExRAyuORVMYHoW6fIVAjaVq/tz2X+6Hd1oqWiKy+yKz/vAnzn2QY/2hz+X6V1/wDH0v8A7+h38G7xnwvqXPAnFsUusQMA0ZkheFg+PtfaXn45xj51Os6EqMXFvJW3Mm5bpp+ZJ4Dk/wDya5bwYTL/AC92f0qWmR2jbb+xjuI2ilRXjcYZWGQR8KyYEGfsb07duVJMZz3Zlbu/p1/GsYNlJ4x0GGKG20yNTLJDbxJyQEqq59M4zTAbA3Wm6wnd77e6A57cqxHqB1FZNTw0/gG0tX320McbeeMsPgxyRWDZMn6nrNrpke65nWMHxbJLf4UUFj8gaGG8lMdd0jXka172ObPRGDo+R4pvVWyPNayYFe47D0Q5tr6ePAwA4VuXlldv5Vq4RfNG0ZNchf17ga4sFBn1eCMHp3ikE/BRkn5VzdvTfQ3Vep3JfAOkWSyPctex3c+0rnAUIpGD7jc+YyMnlgnzrooqKwjGpyeWy5sL9tCuEwS+l3D48xaux6gj+zJP4efXKNGjWVYEZHQ1kwfaAKAKAKAKAKAKAKAKApuLuIo9OtZLiXog91c4Lt4KPifoMmgEDgmya1gutd1BSbiVGkCnqkY+yoz0LAADyXA86Ar+0nXv6QstNuISYjJMrDxMbDeD5Zwy/hWk5aYuRvCOppCvHpVxcXKWySk3F65knmxjan3iADyGMgD5cs1EpuNebk1sunmSKmaUdKe7I/HNhDZ3rWkEeEt1jRQBmSV5EWQscc2YhgvoByxmu9VOTUUT+Eyo0IzuKvTZfvsQ30W7Ta09pPFD9+XuzJ3Y82RcEfMitFbrqyXU4+sexT+Lf2X8jU/ZOLy1FxZX6TtjdHiLZkjw3d4Shz4EciK7QpqHIp7q/ncrE0tuqRA7KYJYNbSC5VhcIJu83HJJZFIOfHI558citkt2yG3skfomtjBxNIFUsegBJ+XOgML0u4XVZZb25AkLMRDG+CsUYOBtU8gTjJPnV1Z20VTVRrLZzk98FBxJZxxO81tiGSM7kki90hh/h8D0+dS7izp1KLeEpLr/ACaa9JuvBWvG80+C5fAdowZAP3hkEgeAJBPzrzR3Fns7iS+D6nOA8s7OI93MRRIzIqKD9n7OTjqTXm724hWupUKr2hjCbwnlZz54zjyOyi0k+5L474at7uB22qksalo5kADoy+8CGGDjl0zVRDiLpXsIWm8esVybf8LqdNGY+0TuEuI2fR472fJZLdpJD4t3QbJ+J25+de7IplnD22+kku7va80vvAPghVPRVz0CjHKvQ2luqdGMsbvqcpPLKPitUgk7+2xHJG25GTl0HPp1B9fPyra9tYSoubWJLfP8mniaZJdzR77gw6hYR3NkRBJcQK8ttz7iUyKGPudI23HIcD/jXnCQWvY9rjyWps7k7bu1JjeN+T7BjaSD1GCBkeQ86A0GgCgCgCgCgCgCgCgOXYAEk4A5knwoDILUHibU+8IP9G2L4UeE0nn6g4z6LjpuNAX3aXrsM2n6jBE+ZIFVZVAPu7sMMHoenh5YoZRlEV8XW3syDmC5lnzjl3bruXn/AI3YVFnP9HPwJMIfq4+Jd8CakIuIAshwDEIFJ/edVcD0ycj4kVizx4e3XP74MXEZOTl0WPqNc0CT8QXchQBra3iQerSDdv8AiFO2pTOETTreFVUADlj61k1Z+fOObL+jNWlW1d4llVZwI2YBHYnOMHABIzg8vDGABXKq5JaoltwiFvWquhXXvcn1TXZ/7JI4Z197jW9PklAM5R4ZJAABIArbWKjkGxyOOXIfAZpzU1k4cRsJWdXQ90+T8v5RoPaRx++lzW0caKwc7pi2eUYZVO3BHPLjmfI1vlEHGw9uodSD0YYPwIrJg/NWt6fPortBPGxhDHuZgCVZScgbh48+YPl5Vc2XEYU6fh1OhwqRlnMTix0241UqkCOsRPvzOu1APHaTzc+g/DrWLziSnFwp9ev8CFKTacjfeFdLWCFYkGIkQRr6gDGf+vOqZEmRnkButALwNbzTWe9mglhXftViW2uuQVIJPOqLifBYXc/EXMlUa8FHTNejR1f6zeaxGbe3gktbd+U0842uV8VjTn16Z9fCt+G8HpWj1de/M51ZqW0eRounaFGtj7JtxEYjDt8djLt5nzIOfnV0cGYDq2m3eksYLiFmReUcyqSjr4cwORx4Hnyq7s+JRhTUKnTqR6kZ5zE60jhm51SRdyPFb59+R12kgc9sa9TnzrhecR8WOiHIU6D1apG86ZDIsHd25VO6AWNWGUwBgKccwAB1Hn0NVaJMjOOPdaMM8dxJCbPUoPeVs7oLuMfajEoAycdAygjp4jGTU1vSdQS5himj+xIiuvwYZoCXQBQBQBQBQBQBQGW9qGtS3k8ejWTftZv9IcdI4+pBPhy5n0IH3qAbuH/Y9PEemwuokji7zZ95h4u2BjJPM/HpigMFu9R2SawHP+kLIF9XjlQAD12s30rVPfBu1tkcNGtVKZYZIIA+QFeduKjUsJltFbCjx5adzdpMciOZQpYZG10xg5HQ9MH0PlU2wm5UnFc47/A3t504V9Nb3JrD8uzPS34mu4bpbskTt3YhkBG1pEByCxHIsOWGx4eNT410+Z3u+AVKa10HqXbrj9mP1v20WyR47mdnA5JtwfgWzjFdtS7lH+XquWlRee2GQbbT5L7TtU1S6AEs0TGJB0iS3y6gHxJZevp61naSNfaoVVnnF/VMQOENQxq1nJ9xJkj3eG6QEY/68q5UVpWHzZa8bulcV/Z5R2z5vd/x8Bu7dOd0o/8ATy/g6n9KzPp6lVDk/Q27SJt8ELfvRo31UGupyJVAcSwq32gDjzoMg0ipgEhfLJAoDvNARbhooFaRyiKoyzsQAB5knpQzkVU7VtJL7PaxnOMmOUL5fbKbceucetZwYHGGZXUMjBlIyCDkEehFYAmcbcQwaeUQI81zLzjgRsZA+8zEe6vr6culaTlGC1SO1GnUrT0QWWKi9qN5aEe0aeghP+pky4Hj1yGP0rjC6pTeEyZU4VdRi5JZS54/2fkaDE1nrdkDhZreUdCMFSMj4qynxqSVon6DfTaDdR6fcsZLKY4tLhsZjP8AqnI5fDl4+WdoGoigCgCgCgCgCgFPtG4wXS7bco33Eh2QRjmWY+OBzwPxOB40BE7MeEGsIWmuCXvLg75nbmRnnsz6dT6/AUAiatfiPWZ7snlDdQwyHP2YbiAoCfQOM1gyUmjaat2ZnIVh7RLIhPP75AI+lVd5X8OZPt4KUNxxtoQihR/81TTk5PLJZ46pp0dzE0UoyrfUHwIPgRW1KrKnJSjzNZQUlhmbanwxd2ZOzfPD4GP7QHquCR8uXwq7pXdGqvaxGXmKNzc27xqk4dk8Y+jIVteqGVGSZFJ99thZwPQE828Bk4Ga7xpqTzJrBNqcZhTpOFtFqT5ylu/nu2/oh51bjC5vbcWFlata2uwRF5ecjJgDG3HLPPOM5yeYzW9S4hTXM8/CjOby/myHd8PeyWLGIftIiswOOeY2DZOPHA+VVlO8c7lN8uRLqUVGk0iZ2rXK3FxE6HIezlkHwc8qtKrwl6oi01nPox64S1hu+0iLPuyabuPqwEP48j9a7HA0WgFrtC4l/o2zeZQGlYiOJT0LucAn0AyfljxrDeFlm0ISnJRjzZkDaItzH313NLLKw3tI0jYUnnhRnCgdAB5VTzvarl7OyPV0+FUILRKOp9X39OxI7N+KprK8htXleW2uDsVZGJMTHoVJ8CeWOnOrC2ruot+aKri3Do2klKD9l/Qvu0zU/aNSispDi2hRZZFP2ZHfdt3DxVQAfiTVxw+3VWbb3wUsngqeJhC6KmEb0AUgDHpV/TpqSaktvM5Nlh2GauyTXdnuJhTa8WSTsLHBUeQJ5geh8681eU40q0ox5HWm9Uci9xTqjJrV4z82RlRA37mwYA8upNU18m0ux6fgEYONRPm8fIi6nqhnIAAAGSADn5k+AqvjA9ElGkm2x6/+n8MLa6PPY05MfkQAAxX0zV7DKikz5/cyjKrKUeWWXfarGJLOWOeFjCRuW4i94wOvNWaPkwXPIlc8ic4HOtzgS+yviA3+nQyOd0ifspDnJLR8tx9WGD86Ab6AKAKAKAhazqkdpBJPM22ONSzH4eAHiT0A8zQGccBaVLqt2dYvAQnMWcJ6IoON+Py8ySfKgLC74heLiNLZnbuprTCpn3d6mR8488Kwz48qAT9TgDycQjGf2MLfNYnb8lrBv3JuhWyxwptAAZQQB0AI5AV5e4qOc3ktoJJLBYVwNgoCvXWoC23vUzu2deW793d0z6Zrt+Xq6dWl4NPFhnGSea4m5EvdQht8GWRI93TcQM11hTqVNops1lOMebPdWSVMgh0cEZByCDyPMVo8xfZozs0KUnDjwozSS96Fj7iLlgrGC7AN5nLYq1/PeM4rGCNChozuWvCt/wDt+HWz1inhP8KgD8cVcFexs497SH068igSJWiULJcOc5CO2z3MeI68/LHrRyS2MqLaySO2nRZLqwDwqXeCRZdq9WUZDYHiQDnHoaSWVg3o1PDqRn2ZidrrAdftqB47mwP5aqZW0k8YPbQ4nQlHXlDJwDpDXl5Fcqp9nt23CRhjvZByAUfug/l51Nt6Tprfmeb4nfq6mlH3V9Ry7WOD7mSdb6zXvGCCOaIdWAJIZR4kZwR6DHjVpaXTt56lyKWccrYzu3gvrjKJZXAbpl4yir6szdPh1q0qcXjp9lPPmclSm9n9DUOzfg82MeGIeeQhpnHQY6KPQfiSaopzc5OT6kmMVCOES+0Ls1TU3FxFJ3NyBtLEZRwOgZfMeY/HArSUVJYZ1o16lGWqDwJ1p2TXWdt1OndeKWyt748mdlBHw51zjRhF5JNbiFetHTJ4XZbGr8N6SttGERAiKNqKPAD/AJ11ITZbsoIIIyD1zWTUy26i/wCzl+skef6NvZNsieFvKcYYZ6KfyB8lFAampz0oD7QBQBQGedriLI2lwS5MM17GkiA4DA8gD6ZNAW3aFd9zpdw0JClEIXHRTGeg+BXFBgReLbb23U4JYGCSGyE8LnorJKGGfQh2U/H0rBsUGp6u0aXkYMZubtz7QYjuSGMLsEYf777cjl0yfQVzqVFEseH8OqXk9to9X9l3ZZcEXHeWMGeqgxn+Biv5AV569jpry89/mdKOVBJ9NvkXtRToVnErlbWYqSPd5kdQvLcR6hc13tknVin/AJ9PqaVfcY5Tz2p08xKE9mEWDkYRUxzJOMfqTUelVvJ1FT6p8+pw8CMHqn7v7+gl8LzvJawmTO/aAc9TgDmak3UYxqtR5HenlwWSgs9a7q4vN6r3pkZQzfdReSAemPex4lq97wCjS/KRlHn1KW6q/qyUv8j14KuczXCJ/V+6wx03/ewPDIwf/mqH8Twpq4Uoc+pM4dNyi+w1zRB1Kt0NeajJxeUWJn9hfC3n0tM87bUJo2z4K0kHP5gn6V6qlLXBS7pFPNYbRcdrB3ahdj/0in6OxrSrs4vzOlNZUl5G38O3XeWdvIT9qKMk+pUfrXc4Cgl5ol/eGERwtcZba5hwJGX7Wxyu1yPHz8M0A52mlLGR5DoAAAPkKxgy5FhWTB8IoD4qgdBj4UB1QBQBQBQC32g6at5p11CcEmNtvo6jcvw94D60BB7IdUa60m1dzl1DRk/7NmUZz47QM0A5UAUAUBnvbGNseny/6q+gc/DJ/XFAVWr6j3+m6vHnJinuV/mBcfmawZRm3EOlTWr2Kyy97G9oO5YArhSxYowycld2PgFrlXbUcotuDQpVLjTUimsdSJFH3YwOZYgKqjmx8FVR1J9KiRi5PB7GU6VjSc5tJdF37JLuNvBdvJbG6tZgFkilDFQeneKGqHxOnpnF+X7Hi6NXxHKWMZbfzPa7lW4nmSSVo4oQAFRipdiN2Sy4JAyAFHrV1wDhdOtT8acdW/IiXdeSlpTwROHdTKTG3dmdGXcpc5K88FSTzIOR16c65fiHhlK3kp0VjOcr+DayrubcJb4PTW4LS0C5iaRnbEdsrOVZvSHJUc/Hb41UW8riu9Kfq+vzO9VUqe7XwLyx4T1mdQ+bW1BHKJgWYfEjIBqeuG0v+WW/Uju7m+QtcT6PNbSKdUtfcPu+12zPt9BIF6fPHpnw2VGvbp/lpteRq6lOq/1Y/EubdLe0t2lhUd2EL5U53ADPXxz51TTlVrVFGb3z1J60QhmPIY7bg9mthLJdSrcMu/3CO6TIzt7vowHQk8zz5jljnc3VCnpVNJ7/ABfn5MiwnVlPGcGbazoi3MTXi5E+DlF+z3kZwWHjklMVaULh0p+D06PyZtOippz6/dBrWprfXLTqc95YLu9GyQwPqGBqdc7KPqcaG+fQ1DTdT2cPwSZ5rak/yIf1FSGR0IVze2yaRZSRTQ+0WrRTBQ67w+4Fxtzuyc8xjngUMtbG+QzhkV+QDAHn686yanjp2qw3G/uZY5djbH2MG2sPA46GgJlAcSyhFLMQqqCSScAAdSTQFbw7xDb6hEZbZ96Bih5EEEY5EMMjkQfgRQFPxdx/b6bIkbpLKSN8ndLu7pMgbn58hn8qAZ47pGQSAgoQGBHQg8waAh6ZrEdzbLcRHKOMr9SKBGb6fxOUstUuJDkLdXGzJ67VVUHzbFYNkNHZDpTWuk2yOMOwaQg+HeMWAI89pFZNRyoAoAoBN7XrIy6VcFftRbZh/wC0wY/gDQGK6fxCyjUZWz7Nd71DeHfKm4D0LKx/DyoZQ9cc6Ghs9FecNtjaKKQqcMFmRQefhzA+lYaTWGbU6kqclKDw0O/D/A1lYv3kURMvTvJGZ2H+HccL8gKJJcjarWqVXmpJv1EjimDuNcYjkt1bKx9XiIX/AHR+NV3FIZpKXZna0libRU67w600newyiNyAHDDKtjoeXMHwzXLhnGatknFLMex1uLRVd08M40nh5LMPPNIXcDczYwoC5PIdfXnXO94nWvZ7rySM29tChF/VjP2RaF7QX1WdcvKSturf2cakrkDwJI6+Wf3jVrQoqlTUEQak3OTbNUrsaHjd2ySo0cih0cFWVhkEHqCD1oDEOJdA/oa4MTZbTbslEBJPcuw5qSfA8yP+RJgXtu5LxYe8vrgk0KuPYlyZKjvdRt4+6RopAo2pKxfco6AmLG0sPjjPPFVMI2jqeI1h9unzJklUa0rHr1O9Fse6hCNz6k56nPMk+pOT860uKuupqR0hHTHBWT8OQW/eSRLgyHDc8gA56DwGa707qdRqMnyNFSjFtrqTNMvN3DDhvtRxzxH0O/AH0YV6DOSr5ZMzvosW68ukY/BRUJP9T4ntryilw6O3KC+kUfoKTVCNFhnzz9lV/mIs/nU08QhJ7Cv2F5NCDykto5T6kHBP+audKepN+ZvVhpa9Cy7TeMLmC/jjt5THHb908igD9oZX24bPgFB5evwxtKeJJdzEYZi32GrtavDHpNyVON6bfk2B+tbmqFnsRmxLfp4fsZMepTB/KuNB+wjpW98qOKdRhS+1JZ3CiWxCLnqzHfgADmTkiumTCi3skNfCmon/ALPW8meawMv/AOreo/3BWWaRIfBGsJBw7FKW5RpJu9NjNy+uPqKMIpOBOA7q7ht/bdsdoG9p7sNlrhpCHXePuqB4defzGTBtajAoD7QBQBQHldQLIjI4yrqVYHxDDBH0NAKPA3Z/FpsE0DlZ0km71Q6DCgABQQc5IA60B79qmlG60u6QfaVO8XHXMZD8viAR86ARbXteka1j2WwM2wAu7+5uAwW2r7x589vL4+NcpVoxeC4teB3NxGM44UX1z9hEutVka+gu53LyNIEdugAYYAUdFUeX6motZurTnHy/YncQ4ZTsqVOUd3nDffP2WDSjXniIL3HEhNusK/auJEhX+M86ncOp66yfbcj3MsU/U27S7JbeGKFBhY0VAB5KAP0r0RWCr2mcRz2MMRt9u9pADuGQQAzbfTdtxnwzWs5aVk2jHU8DVpl4s8MUq/ZkRXHwdQw/A1sakHi3QU1G1ltpOjr7p/dYc1YfA0BkfB988kJjmBE8DGGUHrlOWfp+INebvqHhVXjk9y1t6muHoXtQzsfCM9aJ4Ah318I01DTEz3lzcRPEACf6xoy+cdMBB8q9NZz10Yt/7BV1lpm0aVqvZvY+yuywESd0duHk2htpAOzdt68+lSMLsY8erjRqeO2Xj5FJHf8AecLIfK3kj/kdo/yH41k5LkVfZhL3esW+f7SyZB8VO/8AJaj2z2l6s73C3XoU/aDdb77USfu+zj8m/Ws1P/ZD4mIe5L4Gk9sUn/2mT/Zp+LpXc5LkUXY2+27vx/5EB/Bq40Pc+Z0re/8AISuP5e81G8/uJGn+UH9a1r9C74NHMK78l9cjhol6I+FlOfsx3A+ZlkA/3hUgoFyJnB/ZzcPZ20M9wps2K3Lw7PfLEBu7LZxsyAemetZNTXVGOVAfaAKAKAKAKAKA4mjDKVPMEEH4HlQH5ZFobae5tjyMEzqP8O44PwIGfmKiXCw8ntfw3ca6EqXWL+j/ALydTaVLdxzCFS3coZXYZwoTnjI+8fAdcZPhShB5y+Rp+Ib2mqPgJ5k2s+WPv9jRtLu++hjkH30VvqOf4152rDRNx7FNCWqKZXXcXfarpMR6d80pHrEFcf7pq14VHeb9PuRLx8kOr8TzDXEtdw9nMW3Zgc3IZw2evRCMdOdW2r2sENx2yQ+1znEh/dniH1yP1rSt7jOlL3kX3AlyV0i1bqVgVR/ANo/KuieVk5Nb4I/ZnxbJqUMnfKqzRsM7cgFXG5SAfQ7T6qaKWQ1gTOK7f2PXCAMR3sIf07yPdn54XP8AEKruJ09VLV2+5JtJYnjuT6oSxCgFzg7iyC0vb0zw743mAEqqGaMou37OM4P93n6V6W0ahSjF9iM7GvWjKtTWUnjC58uxpU3HWmtGf/GRYI6ZO7+XGfwqVlEFU55xpefQyP8Ap6JNJ1G0VhmOUmIHILRzupBCnnyOc/EedE0+QnTlTbjNNPs9jrTZha32mztyCP3THyEqFP1NQrWXtSXckXMfZTK3jRd13rHoYv8AKv8AyrtUf6kPic4bwn8DQe1a+EmiK4PKSKDb67mU/kK79Tj0FrhTWU07US07BIZ7Yxlz0Dx8xk+oGPiwqNayzFo73McSTGbs94Vhvobi9uoFke6neWLvF+ymcKMHqOvyxUnBwU2tk9mLmr8PXkLxaOVX2W5uu8SVWGe7+26beo29c9MgVkwb2iBQABgDkB5YoYOqAKAKAKAKAKAKAKAx7jHQbYcQW5uYw8N9GU+06/tUwASVYE590Y/vCmDeFScPdbXo8Gl2WjQQwmCKJI4iCpVBgHcCDnzJz1NDR7mNcCsVgkt2OWtppISR47TyI9Ov0rz/ABGnprZ7lnayzTx2J1q4Guabn92bHx2PUrhXuy9Tjec0emq3Hd69bOTyzbg/+4LiMf5itWTeJr4/YjtZi/h9y+7Vz+yUedxF+Bz+QrWt7kjNL3kWHAE27SYx+68kf8srit4+4vQ0fvv4ir2Sz93qMsXg8Mq/O3n2j/K5rSntKS/26Nqm8Yv/AGzJ3bSuyWxnHWKdUz6SdfyFYuI6qUl5Ck8STCvLFsAoDJdIk3q8n+skd/qa9DUWMR7JHofw/DFpq/8AqTf7L7E6tC78yNZwLLeqGUHZHv5+eRj44zW8pONLbqzyHHNMryMcco/cY9RslnjaNs4PiOoI5gj51FhNwlqRWzgpRwyNa6Y22bvpDK8+e8cjGeW2utSu5yTXQ506KjFp9Tia4uri2tbCZB3VtJuM27+sVc7F2+gYj4AeVSp3MNG3MjQt5asPkROK5dzQReLPuPTov/P8qj222Zdiwp0VXr06L/5Pf0Gm27SL+OMIDA20ABjEQcDpyVgv0AHpUn8x5FpL8MJy9mpt6f2i67Jjcajez391KZRCpghyFABbDPtVQAMAY/iOa7xbayzzV3ShSrSp03lLbP7/AFNdrYjhQBQBQBQBQBQBQBQCB20aY0lgLiP+ts5FuEPltI3fhz/hoBIv+0+7u4QqLHAHX3nj3Fzkc9u7kn4mo8q+NsHprL8PqrGNWdT2Ws7Lf68uwvcDSiG8khHJZYwyjwynX8M/Sq6+jroqfZ/uacQt42924QWFJJr9vsWXFt8bS/0y58EkO7/DuTd/lZqzwp7TXp9yqvF7rPTiGZL26uXjfMZEccciHr3Y3blPo7Hn/dqVcVHGax0MUYaovPUk6xrNxfNCbhY17rnmMt+0fG3cQR7g2k+7z5nryrFa4Uo6UZpUHGWWXPA3EEVslzb3EixKW9oiZzhWBH7RQTyyCN2Op3+ld7aeqGOxxrx0zz3KTgq87u/tJjyEs0y8/Bbguy58ui/M1rTmnWlj/YM1ItUo5/2Rn7dmC2bMeokiK/EE/pmpDWdjiuR5KeQryLLgjarN3cMr/uox/wAprelHVNLzRrN4i2RNA7MxcadaTQSd3M8QZ1cExvuJOeXNWwcZHLkOVepnTUuZxsOK17PaO8ez+3YjL2aahuxtgA/e704+mzP4Vx/LvPMu3+J4af8A1vPrt+ws2OmmDULxGYOYtsW5QQCeROAfIiudylGKiimlczuq8q01hvHL/eRd1CNwoAoCp0zh2fU7i5ltwG9lVUCkgbyc5CsTgN1PPkenKrGlS/Sx3Odteq2u1Vaylt8+xG1zTLu2TL2ssZZhGhcKMu3IAc/e+WaxGhLO5fXP4ioOk1ST1NbZXL/o/QHAvD406xgt+rKuXPm7e8x+pwPQCpZ43OS/oAoAoAoAoAoAoAoAoDwvbVZo3jcAo6sjA9CGBBH0NAflr2Q2U89pIfegkZRnxUnIPzBB+dRa1Nt5SPX8C4jShQdKrNR0vbLxs/7LFtLuIFh1ExMkMUqqWcFSwk90kKRnbzxk9c8q1lQcqUovqQuMcSo3FWHhb6evr0/suu0OP9hFKP7KZH+R5f8ACqrh7/Uce6ZAuF7Kl2aBcY5dPDFdjqfaA5dAeoB+IzTIPO6g3rjJU8irDqrKchh6ggH5VtCbhJSRrOKksMhdpGr3V9bhrlox3e0BYgwDsTgu249cdFHIZNWELhTkopEKdBwi22PUXQfAflXmXzLIo+Obju7Gc+ahf5iBUmyjqrxOVd4ps1/QbcR20CLghYkXI6clHiK9MVJMdwoLE4AGST4AUB+c9Bn75rmfr307uD6Z5fnVddv28E+1Xs5LaopJCgIup3ggieQ/dHL4+H41vCOqSiazlpi2aL2J6WsGlxuDuedmlc9eZ90D5BfqTVwVLPGDGr6zn7VrpnIfuvcN4jwOzb8io8+YGl0AUAUAUAUAUAUAUAUAUAUBlfaAi6ZqtpqeAIZv/DXJwPEe6xz5Bc58o6Ab+PLOKfT7qOZlWMxn3m6KRgqf5wuKAyPTG9v0rZ1cxGPn+/GMDPzA+tedqfoXWemc/BlpH26OH/sFfw/c97bxseoG1s+a8j+WfnUytHTNoUpaoJljXI6BQBQFPxSMwqv70qD8a7UHiTfkzjX935Gg4qkJIo9pT5ghjH9pMufgoYn8SKsOHL9Ry7I10eJUhT7yRVWGoz2/+jzzQjyRzt/lOVHyFWSrTR6i44HZ1pOWnS/J4+nI8eIdbuZoX7+6mlXafdZsLz5c1UAH51vGrKUkiBc8GtLW3nV3bSeMvr02JvDdv3dtEvjt3H+Ilv1qJXlqqNlBRWIJFnXI6hQCvxXP3skVsDyzvf4eA/68xUu3jpi5ijRVxcQoN7N7+hKi1W6gXurWaZGlYKscbYDO2B08PljpXWlKbenoXfG7K0p03Xcfaeyw9m/TyRv3A3Do06zjg6vjdK3P3pG5scnmefIegFSzxgwUAUAUAUAUAUAUAUAUAUAUBScZaEmoWc1vIQA6+6x+6w5qfkaA/Oy6jcTIILqSRjbt3fdu2VQpyHIcj8efpUWvKSeOh7DgNra1Karafbi98/ukWnAdz3VxPBnlJiZB69G/T6VXX8NUIz7bfwQr+j4F5OPSXtL48/qfTB7NeTRdEl/bR/PAcfI862hPxKMZdVs/sV8VpqOPfcn1qdQoAoCr1hN8lon706/5cmukHiE35HGru4rzH01TEkTuL7aW5uoY4Y2kMUTzuqDJC5C5x1PM9Bzq34dTbpyaFC4pULqnOryWRf8AaF5+8BjqCcEfEHmKkOLXNHtIXlvNaozi16og6oe9EUa5IlcKDg4IBGcHocZGcV1pxcMzfRFBxviFGrSVClJSbazjt68uY6quAAOg5VAZTn2gPK6uBEjO3RQSflWYxcnhGJNJZZ1wHc6TLbzpe3Krc3bAtycd0EPuBZSmwEdeuOgPTFXEYKMdJWKrJT8SLw/2ONCurfTdTa4YSXNpAxhW4IXCOQAzhFHvAZ25+OK6U7aSg5xWx3u+IVrppVXnHLofoOKQMAynIIBBHQg9DWpEO6AKAKAKAKAKAKAKAKAKA4lcKCT0AJPyoDLLeWLULWXU9Sdzb++8NuGZUjjQlR7qkb5GxnJ/eAqmnxNSupW0XhrHxys/Q6aGllmcXHDTsr3kRW0jcBhCS0hC+BZm8fGvR2vCZyppVp792jpQ4hWtm3ReM8/8znTnuXt7eWK3iU27yP35LBp1cYO5fEYHXwxyxVRdVKGHRb+ROt7W7uZeM3u+snz/AK+gX3EjXYVfZ39rhcMoj95SDyYE9VBHx549RWlpw6o5fpe1Fr5HG5m6UtFRYlE9U4hCttnieE+G4ZB9AQOvpiulxw6tR95GIXUJc9iRLq4jAaSGeND0kkidUPzIqIqabxGSb7ZWTb8xALjXbdDgyqT/AHfex8SKzGhUlyRs60F1C2uY5rq0dXUxoZHZsjA2p4k9OZHWtakZRozTW+y+phyUpxae245WmoRTZ7qWOTHXY6tj6HlVVOnOHvJr1RIU4y5Msuz1UE9/eSOqqGS2R2IUARqGf3ifFz/lFehsIaaC89ysuJZqMdVtrW5xIEt5vJwsb/5sGphwMX491T2nVm7mKSaKzTulEEZcBzzb7PIYzj+Go9xvHTlL1Z1oyUZZZU3HEEaozDO9SF7pgVfcegweYqHC2nKaj3Jjrx05R6rod/Ine9+sfLOxUBH1J516OHAqaWJS39P7+xBd3UbyUMt69xPFbXGFVWzIVPKQcscvLqcVUXdrKzcu/T+Sy4c1d14wnyWXjvjoMvENpbd2qRohPkoB5Y9PHOMVUU5z1ZyerjRjKDjUitPbC+nYWob2aOKXTwO8O/aijmSXA90eeCfzr19ldR/KScvh8f8AZPAXtLw7h04cl1/3yP05wtYNbWdtA5y0UMcbfFUAOPTIqvMFpQBQBQBQBQBQBQBQBQBQHMi5BB6HkaAwbi3RbqxsrjTzFNJATutpYlLqV394EkAO5COmehqtnw+P5tXKSz/WCSq8XS0SW/RijqnETT2rRAke7gq2AQRjIx19Ode1qVoVreThzx/2Vjm4zUWi2s+JFNpGigD3AnI+QxgDzrwFSjLxHk+jWbpSpQnF7YW3by+BzwFqKQd/3gIkZzu6ZGOg5npXt+EwjK2Wn4/Y8LezbuJufPL/AHLjhKWK51tDLgqkTSRqeY35xnyJC8/l6VR/i64nQpwxlxWM47Zefrj4epi2ip5wPna3qfdaZcbcEsvd88dHIU8j6E1463uKN9eUYQz7Lznly5I76JRi2Z7odvaR2gAUFsHPL3ifjX16lR8NKMFt/uZX6tSyLmiaPDc3su9QETlsHIMwGSTj/rlXkeN1/DrONNYPQ8Hs4VYSq1FnG2P9zJfFelRQMr2o7qZQWzGcY28+fh0BqpoVpS9mpun3La54fSlQc4pRkuTW3nuc8E6al5Fm7kLqGZkjLEKCzHc2BgEk17Cxs4eEptZ7eWDxspts+62TpbSTafK0PLawU5VgwweRyMjPI+HXrW19ZQjS8WKw10MRnvhm09niRQ6daiIDDRI7EfeZlBYn1LE9a+YVOLRo1qsa6epSePNZ2+hNdJ7YM/7aNOEktpNBFvuC7ckGWdYxuJwOoXHX1NWn4aqV4ylVnybyl8fuYuIKMcdRWTjHMWA/u4xgleXp519MVxQlHWmiqdSS20vJZcH9nkurRzXZYwnkLVmHJ2BJJIxnZ4ZHmfKvPX9aNxUfbkTLSU6DU08SzksLPs21fftIt4//ADi+4D1VAuc+WR9KqlZwyXtXjtacMYSff+jTeEez6z00h4498+PenkJLknqRk4XPpj51LKRtt5Y20MBQBQBQBQBQBQBQBQBQBQBQBQFBqvBljdSd7PaxO/ixUZPxx1+dAUesdk2nXEgkCSQNyz3D7A2PNSCB8sGsNJ8zeFScPdbXxIOsdjdlIqezs9s6jG5Tv355++H6nPjkV1pVZ0nmDwcpwU/e3Ill2MRxDvBeTe0rzjkAQKh/2ePeB6Hn0rFxOVdYqbmaaVPeGxNuuCtQu0MF1dW6wNgOYIcSSAYP2nJC9PAVBpWVGk9UUdZ1pz2kxKvuybUYJClu0UsWfddnKMB/fXHPHTlV5S4lUhHS1khyt03lNo8tV7KL+0RZYWFw7f10cfulT4FNx9/8/Sqy6j+Yk5S5ltw29lZvC3iznQeAr67bY8D28bcpZptu4L4rGgOct5nlUanbaXl9Cbe8XdaDhBYzzz9j5xN2f3emyt7JFJPascoUwzp5q69Tz+8BV9Z3/gx0S5HnKlKTeqLPfhHs9u7+dHvYmhtUIZlkwGlxzChBzC9Mk/L01vL91lpitjNOk09Unljo3AF1aswsLmMW7MSIbhGYR5OcKykZUZ5A/jVFWsKNaeuS3J9O6qQjpT/ov+GOETbzNdXMxuLpl2b8BUjX92NB9kfnUmFOMFpijg228sn3HCFjJL3z2kDSZzuMa5z5nlzrcwXKKAAAMAcgB4UB1QBQBQBQBQBQBQBQBQBQBQBQBQBQBQBQBQBQBQBQBQBQHygPtAfKA+0AUAUAUAUAUAUAUAUAUAUAUAU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3717032"/>
            <a:ext cx="6227762" cy="310911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25" name="Picture 13" descr="C:\Users\Маркелова Екатерина\Pictures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489661"/>
            <a:ext cx="1224136" cy="12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Маркелова Екатерина\Pictures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16" y="388386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C:\Users\Маркелова Екатерина\Pictures\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2983" flipH="1">
            <a:off x="5470241" y="5281715"/>
            <a:ext cx="1391049" cy="1506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C:\Users\Маркелова Екатерина\Pictures\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8184" y="3885556"/>
            <a:ext cx="2680566" cy="2952328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Маркелова Екатерина\Pictures\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496" y="908720"/>
            <a:ext cx="2274088" cy="250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C:\Users\Маркелова Екатерина\Pictures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566" y="1628800"/>
            <a:ext cx="1224136" cy="12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:\Users\Маркелова Екатерина\Pictures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694" y="908720"/>
            <a:ext cx="2531546" cy="253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C:\Users\Маркелова Екатерина\Pictures\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2983" flipH="1">
            <a:off x="7070703" y="1437468"/>
            <a:ext cx="1391049" cy="1506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40710" y="2793702"/>
            <a:ext cx="542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72442" y="2780928"/>
            <a:ext cx="542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00192" y="2780928"/>
            <a:ext cx="542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918297" y="2756420"/>
            <a:ext cx="542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16294" y="5312618"/>
            <a:ext cx="634394" cy="634394"/>
          </a:xfrm>
          <a:prstGeom prst="ellipse">
            <a:avLst/>
          </a:prstGeom>
          <a:solidFill>
            <a:srgbClr val="FFC000">
              <a:alpha val="31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45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150" y="617770"/>
            <a:ext cx="186690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2342" y="5373216"/>
            <a:ext cx="87721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Масса контейнера с мороженым 32 кг,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без </a:t>
            </a:r>
            <a:r>
              <a:rPr lang="ru-RU" sz="2800" b="1" dirty="0">
                <a:solidFill>
                  <a:srgbClr val="002060"/>
                </a:solidFill>
              </a:rPr>
              <a:t>мороженого – 2 кг.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Какова </a:t>
            </a:r>
            <a:r>
              <a:rPr lang="ru-RU" sz="2800" b="1" dirty="0">
                <a:solidFill>
                  <a:srgbClr val="002060"/>
                </a:solidFill>
              </a:rPr>
              <a:t>масса контейнера, наполненного наполовину? </a:t>
            </a:r>
          </a:p>
        </p:txBody>
      </p:sp>
      <p:sp>
        <p:nvSpPr>
          <p:cNvPr id="3" name="AutoShape 4" descr="data:image/jpeg;base64,/9j/4AAQSkZJRgABAQAAAQABAAD/2wCEAAkGBxQTEhUTEhMVFRQUGBwZGRcYGBgXGhsfFhcdFxoaGhgaHSggGh0nHBgdIjEiJSkrLi4uFx8zODMsNygtLiwBCgoKDg0OGxAQGywmICQsLDIsLSwsLC8sLywsLCwsLCwsLCwsLCwsLy8sLCwsLCwsLCwsLCwsLCwsLCwsLCwsLP/AABEIAQIAxAMBEQACEQEDEQH/xAAcAAEAAgMBAQEAAAAAAAAAAAAABAUDBgcCAQj/xABJEAACAQIEAgcFBAUICQUAAAABAgMAEQQSITEFQQYHEyJRYXEUMoGRoUJSYrEjcoLB0RUkM0OSouHwJVNzk6Oys8LDCBY0dPH/xAAaAQEAAwEBAQAAAAAAAAAAAAAAAQIEAwUG/8QAOBEAAgIBAwEECAYBAwUBAAAAAAECAxEEEiExQVFxgRMiMmGRobHwBSMzQsHR4QYUNENSYnLxJP/aAAwDAQACEQMRAD8A7jQCgFAKAUAoBQCgFAYcXPkQta9th4kmwHzNTFZeARvYxbNM5J594qovyABHprVt3ZFA+SoYbMrEpcBlYlrXNrqTrudqletwwWFcwKAUAoBQCgFAKAUAoBQCgFAKAUAoBQCgFAKAUAoCPjoS6EL7wIIv4qbj8qtF4YMQmWUGNlZWI1Ugi3mG2OvOpw48oD2JiRnkLKCDlygXttcjfWm5diBNqgFAKAUAoBQCgFAKAUAoBQCgFAKAUBXxhprtmZY7kKFNi1tMxO9vAV0eI8doMmDYh3jLFgoUgncZr6E89r/GoljCYJlUAoBQCgFAKAUAoBQCgFAKAUAoBQCgFAKAUAoBQCgPjDSgIXDgGhC6gqMrWNiCuh1G3+NXnxLIMkYSMqguWck3vc6DUsT8B8RUPMuQV/TDpAuBwsmIZS5FlRBu7ucqKLa7nWwOgOhqoNHi6Jy4kCfjuPdDJqMKkoghQHZW1sza8tfFmoSY+OdW0mDjOI4NiMRE8YzdhnzK4Gpyg6FudnzA7ab0ILTqu6xP5QBgnCriUXMCuiyqLAsB9lhcXXzuOYUDoVAKAUAoBQCgIk2IYtkjALDVifdW+22pPlV1FYywIZ3D5JAtyCVZb2NtwQdjqKNLGUCXVAKAUAoBQCgFAKAUAoBQEabBBmzAsjcyptf1B0NWUsLAPuHwgQk3LMd2Y3Pp5DyFHJsGsdZ/DZZcIksC9pLg54sUsev6TsSSVsNT3STYam2lVBrM/XhhOyuuGxDOV909kEv4F85NvMKdOXKhODauq/Czx8OiGIXI7F3WOxHZo7lkSx1UBSLL9kWHKhBynpzhf5J43HioxlidxiBYcmOXEIPgWPkJQOVCT9AKwIBBuDqDQgoOlfTDC8PUGd7yN7kKDNI/IWXkL6XNhfS96A1YYnjuP70SxcMgOxkGecjxKlTb0IQjxNAR8T0M43GC8PGDLINcrqUU/POv923pQELgXWtPh5jheLwdm6mxlRbFfAvGLhgd88Zta1lO9CTrWGnWRFeNldHAZWUgqwIuCCNCCOdCDFhYCue9rs7Nf12+lh8KtJ5wDzHEVbtJWW9sosMqi5HiTqTapbysIEuqAUAoBQCgFAKAUAoBQCgFAKAUBVDo1g+29o9lg7a+btOyTPf72a183nvQFrQGjdbfRj27CfogGxOHvJGv2nXaRAN9RYjxZUFAU/QLpzFJwvJNOYZ8MoiJAVpGUC0bxqwIZsosbggMpJFqGjTaWzUWKutZf097NJxHG+zmZ8FFadtWxMx7ac3FrvKwslx9mNV23tQ+gj+FQql6OEfSWducqEfHHLfu6tc4REn4nxEnN/KE2bwzuB8Dc/lQ72fhGpx6s4Z7vRxS+LTfxTJ3AutPH4V8mIPtCDdX0e3iJBv8b0PAuxGx16mG1rtjw/HHsteG3x7Dc+nXCoeM4BcbghmnhBIH2mUavCw+8PeUeO2jE0MltTreOqfKa6Nd6+8p8Pko+ovpZkdsBK/ck78FzoG3eMfre+B4h/EUObO20IIYw7swMhXKpuFW+pGxYn8qvlJcAmVQCgFAKAUAoBQCgFAKAUAoBQCgK3j/AByDBwmbEyBEGg5ljyVVGrMbbDwJ2BoDlydLOKcZlaLhy+yYZTZ5jqw8mfWzWIOSPUaXexvQk6L0S6LRYGNgrPLLJYyzyEtJIRtdjqFHJeXmSSRBwzprPDieIyvh1EfeJLpoDbTOeRdzr6EXvrQ+jo/D4+lrprbViW6ck/Zz0jjv5XzznoqXFNMz9irDxLAZTY/esfy3uKHfVS1tl/8AsoTXe5JbXh/93P0xnKRYYThyR7C7c2Op/wAKg9fSfhen0yyo5l2yfL/x5EPpFBdA/NTb4H/H8zUnn/6i06lTG5dYvHk/84+LNw6h+KsmKkw9+5Kt7fiUFgf7Kt86HztcfSaSz/wcWvCWU18Un8Td+lnVRhcXI00TthpmOYlAGRm3zmM2s19bqVubk3OtDAUTdW3FkN4uMSNbbNLiUHxGdxQH1/8A3JgVzs0WNjXUqLSMAN7AJHIx9M3pQF50L61MNjGWGZfZp2NgrNeNztZJLDvfhYA3NhegOgUAoD4TbegPMcyt7rA+hBqWmge6gCgFAKAUAoBQCgFAce64+GyYriXD8MGISYFVPgc47VgNiQgU/ChJ1Lh+ChwkCxRKI4ohYAfmeZYk3JOpJJNcdRqK9PW7LHhImEHN4Ri45xER4PETqdI4ZH/sIzfupRfC+tWVvKZbDrn6y6H5r6NjuuTqxbU/C/5k12PrP9O+tC2yXtOXL8s/Vss4oAGZubkX+AAA+n1qD26tPGuydnbNrPkkkv58zLQ7lX0hlAjC82I+mpP5fOpPC/1DdGOmVfbJr4Llv6fE2/qR4UTihKRois9/1l7NR8czGh4/o/8Ab/hjcutrWP8A1XK/vzR1rpbJilhHsYu+YZtFJC2OwbTe1Unux6p8vrXeq/yOufd08y1wRcxp2oAkyrnA2DW71vK96ss45NEN21buuOfEw4bEOZGVlso2Nj46a868vSavVWaqyuyvEFnDw+/jno8rng12V1qtNPk5P13dC1CniECAagYhQNDmNllt43sG8bg8jf1TgXHUx0ybFRNhMQxaaBQUcm7PHe2p5shIBPMMu5uaEHTKAgPGJJWV9VjC2XkS19SOe351fO2OV2g9y4ONrhcquvNbBlvtt+RopSXUGTAzFl73vKSreo/jv8aiSw+ASKqBQCgFAKAUAoBQHPutXFJFNwqW4Ei45APHs3GWYjy1T5igN+liDAqwuDXK6mu6DrsWUy0ZOLyjFLg0aNoiO4ylSPJgQfzpTTCmCrrWEuiEpOTyz8wcX4XNwzFNBKpIHutsJUv3XU+PiORuK6m78P18tHbvXKfVd/8AldnwJ+HxiOLqw9NiPUVB9vp9dp9Qs1yXh0fmjxi+IxxjVgT4DU/4fGhy1f4pptMvWkm+5cv/AB54IvDOFTYuZboSWNkjG5/gvMk/QVJ4kNNPV2PV631a10T7uxeHzk+iwfoXoZ0cGCgymxlfWRhtcbKPwqD9SdL2oeV+J696u3K4iuIr+fF/0uwuMNjY5CwR1YrobG9v82qcGGdM60nJYySKg5mLt1z5CbMRmAPMAgEjxsSL+GYeIoDHxHBpNFJDILpIjIw8mFj9DQH5q6psY0fFMGQffJRvMPG2n9qx/ZFCT9PUIPAiGbNbvEW+A12qc8YBBimERdXVrsxYEKWzZthoNxtY+VXa3YaBn4fGQGZhYuxa3hewA9bAVWT7gSqqBQGLEM4HcAJJ5mwHn51Kx2gj+0OhHahcpNsy30J2uDy86thPoCbVAKAx4idY1Z5GVEUEszEKoA1JJOgHnQHLOlPXNEhMeAj7Z9hK91jvsMq+/Jr+rfkTQnBRYDq84lxST2riMxhDWsHW8mXcKsQIES+R1BuSpN7gb1guqvBpYySYud/vyYiQH/hlaEG1cK4QuHGWN5in3ZJXmt6NIWYel7eVAON8Ew+Lj7LEwpKm4DDVTtdWGqHzBBoDneP6ksMxvDPKg+64EgHkD3T870NVdmn/AOpW34Sx9VIy8M6m4Izd5yf1UAb4M7Nb4Chur/EdPRzRQk++Tcvh0x5G+cE4BBhVtBGFJ3Y6s3qx1+G1DFqtdfqnm2Wfd2LyLOhkK7hfBooCzRg3fxN7DwHlUttmm/V2XJKfYWNQZjWOseNhgJZ4myTYUe0RON1aLU+oZMyEcw5HOgKvGdNhJwOTHr3HMRS2+WVm7Gw8s5BHlagOTdT3DDLxSAgd2APK3oqFF/vuvyNCWfpShAoBQCgFAKAr4WlkXtFcKD7q2BFvxHfXy2ro9sXgHvip/RFftPZQPMnl6b/Coh7WQTaoBQHDOvbpOzzjAo1oolV5QD7zt3lVvJVysBzLg/ZFCUbV1W9Xa4VFxWKQNimF1U6iEHkB/rLbty90cywg6QWA571VyisJvqThswcRMgikMIBkCnIDsWtp9al5xwc7HJQezrjjxK3onJimhvjBaTMbaKCVsLXC6DW/wAqsN2OTPo3e6/z+ufl5FtiJgiM7e6oLH0AuaubYQc5KK6sicI4qmIQsgYWNiGtfa/Ikc6lrB21GmlRLbL5E81BnNe6KcBlwplMs5l7Qgj3uV7sbn3jf6bmucIOPVmHR6WyjdvnuybDXQ3ETi00iQyPEmeRVJVfEjyGp9BvUSylwc7pSjW3BZeOCH0Xxs8sAfEx9nJci1itwNjlOo5/K/Oog21ycdJZbZXutWGUXW9xVYOFzgnvYgCBB4mU2a3omY/CrGo1fDdDcQOjckBRhO59o7O3e7siuEt94om33jahJF/8AT1iYr4tNO3ORwebRi4sPJXNz/tF8qBnZqECgFAKAUAoCH7Gyk9nJlBN8pUMATvbUW9KvuT6oHuDCWbOzF38Ty/VA0FQ5diBJqoFAcF6S4EDpOgnHclnw7rfZh2aKnw7WPLbnahJ3qhBExmBEjKSSMv8An4V5eu/C4auyFkpNbe7748TvVe600l1JdeocDxNKFGZjYCuN99dEHZY8JFowcnhBHV1uLFT9atTdC6CsreU+jDUoSw+qPOGwyRjLGqqN7KAB9K6EzslN5k8v3mWhQwYzEiNcxBPKseu1sNJV6WSb7ODpVW7JbUe4JQyhhsRXbT3xvqjbHo1krOLjJxZWcQ46EcxQxSYiYe8kWWyXAP6SRyEQ2IOUnMQbgEV2Kkvh7zMLzJHH4KjtJ6EsVWxtyAPqaAx4zhsDSriJlVmhByM9ssd92UHRWOne35XoTGLk8InqwIuNQedCGscM4l1mcEfheMi4ngiEWRzmX7IkILMCOccihrjkQbHUWEnWOi3Ho8dhY8TFoHGqndWU2ZT6EHXmLHnQgtqAUAoBQCgFAKAUAoDVennQqLiMa94xYiLWKZd1N72NtStwD4gi4I5gU/Q7p1IJ/wCTuJqIsahCrJ/Vzad0g7BmGo5NyynugDfsTOERnb3UBY+gFzQtCDnJRXVkTg/FUxCFkDCxsQ1r7X5E+NS1g7anTSoltl8iXiIlZSG2+W3nWfUaevUVuuxZTOMJuDyiLhcfh7iJJoiw0yh1LfK96tRRCitV1rCQlJyeWSp1JVgpysQQG3sSNDbyrqykk2mkUvRHhmIgjdcTN2pZrr3mewtr3mAOp5fxNUhFpcmPRU3VRatll58fqXrKCLEAjwNTOEZx2yWV3M3JtPKNP6adKGjkj4fgiDjsSQqmwYQIfemcbd1QSFO+XnsZSSWEQbHgMLFhYkiU2VebG7MxN2dmOrOzEsWOpJJNcrtRVSk7JJZ72WjCUvZROrsVIXF+HCeMxsSuoNx4jy51KeDvp73RPelky8PwgijWNSSFFrnfxo3kpda7Zub7TlfXz0ij7KPAoQ0pcSSW1yKoOUHwZiQbeCnxF4KIteofBOnDnd9FmnZ0/VCJHf4sjfIUIOj0AoBQCgFAKAUAoBQCgPzL0i4lLxHjF0JzNiFhht9lY5cqMPrIfDMfChJ+mWFxY6g0ITwVfFJWw8NsLh+0kY2SNbIuY/adtkQAXJ9ALkgULzslN5k8v3mnv1czYw9pxbHSzE6+zwHs8Ov4QpBLW+9YNtcmhQicT6kcE6/oJJoW5Xyyp8VYBj8GFCclL7Jx3hGsbHG4YfZ70wA/U/pY9OSllG5oCxwPXlh7Wnwk6yDQiNo5ACPN2Qj0tQjBFx3W3icWew4Vg37VtM7WdlvpfIt0X9Z2yjmKEm2dXPQk4MPicU/a47EayOSWygm5QMdTqBc87AbAUINvxeDWS2a+nhWDXfh1OsUVbnjpj5o61XSrztMXFli7F+2fs4gvefOYsgH2hICChHiCK3RSisI5N5ODYXphxJsRNHw/GTTwRB3UzJEzGNBuxZM1ydBsTcaDUCJzUFll4wcuhe8PfpDxDDpNDioVhlBsVKRnQlTcrGXUggjQjarFTNwDqVbOJMfiA4vmaOLMS5Juc0z2bXnZQTf3hQZOvYbDrGixxqFRAFVVFgoUWAAGwAoQZaAUAoBQCgI2LnIyqgBd9r7C25PkP31aKzywYJ+0jGcyZwCLqVAvc20ttv51ZYlxgFhXMCgFAfn3q14csfH2il0aFsQEB5st1BHjeMsw8taEn6CoQYcYXyHsghe3dDkhb+ZAJ+lAaHxTpzjcCc3EOHjsLgdvhphILnYZHCn55aA27o/0gw+Nj7XDSrIvMbMp8HU6qfUUBK4njRDE0hBIXkPMgD6mpSydaKnbYoLtK/D4bDY2NZZcNE97i0kaSWym2hYa7UawW1FDpscG8kvES4fBwPIRHDDGMzWUKoA8lGp5ADUkgCoOBxHHdKuIcZxRiwryYbDrr3GKFV2zyuhuzHkgNuWti9c7bY1xyzpXW5vCLWfonxOFf5rxWZvwSvIB8CWcD0sPWssddH9yNEtI+xlPL0D4limHtuLBUG/flknIPisZso+BFWlra10TZWOln2m/dG+jcGDiMcQJze+7as/LU+GpsBoLnxNYLbpWPLNldcYLCKXqV4wYsPiMIe8cPMct9LK+n/Ojn9qvSv1Ho0njqYaqN7az0On8NxZkzXA0tt5001ztzkX1KvGCbWkzigFAKAUAoCExtiBfnGQPUNcj5W+VX/Z5gySYXM2ZmYqDcLoFBHwufHU1ClhcAzQSh1DLsdqhrDwD3UAUByjrU6FYgzrxLh4btksZFT+kugssiD7ZyjKV1uANDqCJIPCeu4oOzxuFbtV0YxEKSed4pLFD5Zj8KDBIx3XnFl/QYSQty7V0Qf3M5PpQYKrBcPxnGWXE8RcphRrFCl0DXHvKNSBb7bEsbm1gayajVKHqx6/Q006fdy+hrvGOj+M4TN7RhpHyD3Z0GoG+WZbWt6gqbDY6C9OojZx0fd/RS2lw8DeujPXPC6hOIRGNrWMkal429U1dfQZh5jatBx6co2TEdafC40BXEFtNESKS/pYqAv7RFA8t5ZzTj/H8Xx6cQQIYsLGb2OoH45mGha3uoPr7w522xrWZF663N4R0Po7wOLBwiGIebMfedubN/DkLCvHttlZLLPThBQWEWE0qopZ2CqouWJsABuSTsKok28Is3g8YWcuM2Uqp93NoxHiVOq+h18QDpRrHATyZxUEnLOrjEZeK42Pk5mPxjxFh9HNejqlmmL8PmjFQ8WyXj9Ts/Ajq/wAP31XQ9ZeX8jWdF5ltXomIUAoBQCgFAYsThw4sb6agjQg+IPjUp4BGOCdtHlLLzAAUnyJHL0tVtyXRAmqthYaAVQH2gFAKAjYvh8Uv9LFHJ+uit+YoCr4n0ewfYyKcNCqupQ5I0U98ZdCBpvvXO2xVx3MvXBzlhHP+q/iLNhmwsp/TYNzE3oCQvwBDL+xXm6uGJb10lyb9PL1dr7Dbp5QqkkMR4KpY/JQTWZLJ3bwc46QLwbNmnhnw7E+8IMRCCT+HJlJ87Vvq/wBxjEWn5pmSap7VjyZh4TwjgTEH2kvroJpGi+hVCamc9Suz4c/2RGFHedJ4fh4o41WBUWMe6IwAvwtpWCTk3mXU1xSS4MmInVFZ3YKii7MxsABuSTtUJNvCJbS5ZW4RGxBE0ilYgQ0UTCxNtRLIp2PNUPu6Me9YJdtQ4XXt/pfz/XWi9bl/f39+62rmdD4rAkjw38uf5fnQg5D0Ef8A01N+J8SP+IT+6vU1H/HXl9DDT+s/M7nwLd/h++uWh6y8v5L6zovMscTiQgF7knQKBcn0FekotmEwNjyurxuq/e0IHrlJIq2zPRgmKb6jUGqA+0AoBQCgFAKAUAoBQCgI/EEvGw8r/LX91cdRHdW0daXixM4bxjF/ydxrtjpBilBk8AG7jH1V0DnyY+NZoR9Np9vajRJ+juz2M6fXnG0MLix1HhQgouJdDsFPfPhowTuyDs29SUtf412jqLI9Gc5Uwl1RqXGehUeBR8Th8fNhQpuQe8GPJRkKlidgCGrVXqHa9sopnCdKrW6MsFZw+XimLWDEywnFYeJswizRxdqVvZyABns1iNCDk0GpNXkqIZgnhvt64KRds8Sayje+EdM8NM3ZuWw843hxA7J/hm0bbkb+QrHPTzjyuV3rk0xui+Oj95aHiSM/ZROryWucpDZF2zNbbyG5PkCRz2NLL6F9ybwiZBEFAUbfU3NySeZJ1v51VvJZcHHer5s3F2YczO3zJ/jXqanij4GCj9X4ne+BDRj6fS/8a56FcSZbVvlIkFf04JGnZ6Hzzd76Wr0v2+ZjM0c+ZmUDRdCeV7Xtb0IqrWFkGDh4ymSMbI3d8gwzW+BvVpc4YJtUAoBQCgFAKAUBixM2RGY/ZBPyqUsvAI0eDZheR3zHkrFQPIAfmas5JdED7GzRsFZiyNorHcH7p8b8jR4ksoE2qA5F1xcAL4ftVF3wpLesbWz/ACsreiGvOofornW+j+0brfzK1NffeYuq7pH28Hs7t+mgFhfUtHsreZX3T+yedU1dO2W5dH9S+ns3R2vqi44pjsfFcxYSHEL+GYxv8VdbfJjXKEapdZNeR0lKa6LPma3iusqWFsuJ4dJETteQ623ylogGGvIneu60cZLMZ5+/E4vUuPtRwabieki8QxcZx0oiwyn+jTMwUeHdF7tsXtoL2tWpUumD9Gsv7+8Gd2Kyfrvg7dgJo3jVoWRo7AKUIK2GgAtpp4V5Mk0/W6noxaa4NR6d4pcQ6cOhSOXES+8zKHGHTdnP3XtttuPFb6dPFwTtlwl8zhc1J7F1+hmh6ucGgTszPHIgt20crI5PNuagnyAFQ9XY+uGu7BK00F0L3BYZoAc+Jlm7pIEoiuAupN0jUn1PjXFvd0SXxOqW3q8nJup8E44E7iByfmg/fXpa39Pz/sw6X2/I/Q3BV7h82/cKrol+W37ydW/XXgWFbDKQ5IHVi0ZWz7hr2uBa4t5cvKrpprDBlwmHyA3OZmN2O2u2g5AAVEnkGeqgUAoBQCgFAKAx4iEOrKdmBHzqU8PIIvELiNbk2uocjQ25nTbXfyvVocsHzHyBsiKQWLqdNbBTct6WH1pFYywT6oCs43hQy5rXsLMN7g+P+eZrFrK8reuw1aWzD2PtPztxzAS8Jx6vDfJfPESTZkOjRsedr5TzsVO5Fda5RvrxLz/srOLpnwdd4bx2OfCjExBnBUns1F3zDeO22a+nhzvbWvLnU4z2s3RmpR3IpeH9FTPL7XxILJKfcgvmihXkvhI3iTpfx0NdpX7Y7KuF39rOaq3PdP4dxsuI4fE65HijZNsrIpHyItWdTknlM7OKaw0ck6W8Pijxq4XhglSdzaQRysqXIuFte4IHeOuVRy3t6dM5OvfbjHZwYbYpT219TaOjfQ/F4AtJDLh5XkAzpIjrexJIWYMSNTuV10uKzW6iFvDTX33HaumVfKaJvE+nqYVSMXh5oZgLhO66vyukoOUi/jY+XKqw0rm/Uaa++wtLUKPtLkm+1/6OmxTMrPJh3kJQ5lFo2ZY1PMLt5nMeZqm381QXeWz+W5e40fqXw4OInfmkSr/vHv8A+Otmufqpe/7+pm0i9Zs71wpbRL53/OuulWKkc9Q82Ml1oOAoBQCgIZjm3zoD93KSPi17/Sr5j3AyYTEZgbjKymzDwI/Mc/jUSWASKqBQCgFAKA+EX3oDHDh0T3VVb+AA/Kpbb6gy1APjC+h51DWeGE8GhdOei64qJoG0Yd6J/uty+B90+XnavLy9Pb7v4PS4ur9/8nHuinH5eGYl0lVsmbLNFzBGmdfxAfBlPoRtuqV0MryZlrsdUsPzOsT8POIUTYbGzxhxmUoySRm+xyyKfkCK81S2PbKKNu3dzFmnYmbjBxDYSDFJPkAzzLHHGqX+y7ZCFe1u6uY2IPpqS0+3fKOPdkzt3btqefeZeAdDsfgpDNEcJNI4s3aGXNqbtlfLuTuSNbVFmoqsW15S92CYU2QeVgsOJ9Op8KAMVw943a4jyzJIjkbWI1AuRyJ1qkNNGfsT+ReV8o+1EidAIxNiJMVjGPtzXCRSK0ZRBziRxqNbXF7DfViTbUvbFQh7P31K08y3S6mwdNoETBYyRUVXeEqxAsWzd0ZrbnXc1x07bsivedbklCTNb6l4P0WJk5s6J/YUt/5K7658xX398HLSLhs7Zg1sij8I/KttKxXFe4x2vM34mauhQUAoCHinYusYbKCCxI3NiBYX23q8cJZBlgiKXu5Zdxm3HjduYqG89gIeHh7QvIDYM3d8wFC3+Nqs3twgWdcwKAUAoBQCgFAKAUBF4hhc66e8Nv4Vw1FPpI+/sO1NuyXuOS9ZXQ84hTiIV/nEYsyj+sUcrffXl4jTwti01+x7JdPoar6t63R6mj9BumLYJsj3fDObso1KE7un7157jXfXqNOrFldTPTds4fQ697RlgR8HEk0ZGYBZBHcHW6EjKxJ3zFdzc15mMyxN4N2eMxRr/EusWHD3XEYbFRSDZHWMBvNXz5SvmPA13hpJT5i00c5ahR6pnzoLlxbvj5pI5MQ3dWNTmGGTkgG4Y7lra3053ajNaVcVhfVkU4m976/QndKuMXPseGRJ8XJ9lgGSEc5ZbggWvoNybaHY0pr/AHy4j9fci1k/2x5f0Kfphw32Tg8kXaNI7NFnlcks7dqlzqSQLLYC+gArrRP0l6eMdePIpbHZVjwJXVHh8uAzD+sldvlaP/squtebMe4nSrEMnXlFq9RLB5z5PjuALkgAczoKlLIMcGKR/cYNbwNS4tdQZqgGHE4YPa9wRqGBsR6GpUsAw+wA++7uPukgD4hQL/Grb+5AlgVQH2gFAKAUAoD417ab8qAhmGbcSgn7pQBfS+/xq+Y9wM+EnzqGtbkR4EGxHzqslh4BmqAKArOK4K/fXfmPHz9aw6rT7vXj17TXp7serI4j1n9EMhbGQL3GN5lH2Sf6wD7pPveB15mzSX59SXl/ROopx6y8yt6uelvssnYTN/N5DudomP2vJT9rw97xv01NG9bl1XzKUW7Hh9DsJwUfaGUoDIVyZiLkL90X2BOpA3515e54wb9qzk5r0hwMOKxgw/DYVjmjJ7fFR3jSMHRlIQgM1xrzuLD7RXfVKUK91ryuxMyTipT2wXPaza+j3RtOHJIyTAo3flaVVB7o1PaLYqo1Nmzc9rk1msudzSa8MHeFarXXxK3rQxIfhquoYLJJGRmGU2N2F1Oo0ANjqOdjXTSLFuPEpqHmsu+rTDZcDhF+8M/+8kL/APdVbfW1Hmv6Jr4p8mdIr1jzSCE7SVs2qx2AHLMRckjyBAHxq+dseO0HhpFeVDHYlb5mHIWtlJ8zbTyqcNReQWNcwKAUAoBQCgFAKAUBBlu8pQsVVVBspsWuTz3sLcvGrriOQZltEpLuSo1u24Hhfnr8daj2nwgeOGoQlyLF2ZreGY3A+VJvkEuqghe3Fv6OMuo+1cAH9W+9X246sEjDTh1zC/odCCNwR41VrDwCp4vgBqwAKtoy2uNdDp4GvL1VG1749Dfp7ty2yPz/ANP+iRwcueMXw0p7v4Dv2Z8uanmNNxc6tNf6RYfVHC6rY8robp1YdIvaIDhZWPawrZTezNH7oII1utwt/NTvesurq2S3ro/qaNPZuW19hcTcPxOFAXh8WD7Af1TCSN721PaBirE+LAepripQnzY3nvOjjKPsJYNRfpecfPFBOq4bCo957t2iuyarG0oARULgeTAb6itX+39FFyjy+z+8HD03pHh8LtLrref+Yp5zJ/yOf3Vy0X6nkdNV7HmbR1er/NMD/sIv+mDUJZ1Pmw3ijyN7r1TziA0nZSMW9ySxzclYC1j4A2GtXxuXHVA9YjHAjLEwZ22tqB+I22Aoodr6AmiqAUAoBQCgFAKAUAoDBiMKr2JuGGzKbEfGrKTQMaYBbgsWcjbOb29Bt9KOb7AS6qCJxViImtpewv8ArEKfoavD2gZJCUUCNM1tLXC2AFQuXywMFAUWxsWJLG212NzbypJ5YMzC+h2NUaysMJ4NW6Q8GSRHhlXPFILWP8eTA2IPkDXk21yonmPkelXNWww/M4NjMNNwnHqRduzOZG2EsZ0I8LkXUjkdfCvQi431/fDMjTqmdply4vDjs5GWOdAQ6aNlcXOUn3SRpfca868nmuXK6Hoe3HjtIOJxOF4ZhlULkS+WOJBmeRm+yo3dj4k+pq6U7pZ+ZVuFUTWutoEYDDgoIyZ1ui2IUmGUkXAAOvO1aNH+o/D+UcdT7C8Td+rsfzXBf/Wi/wCiKitf/qfi/wCSbP0PJG7V6Z54NAeUjA2AHoLUyD1QCgFAKAUAoBQCgFAKAUAoDHPEHUq2xFjUp4eQRUllQZWQvbZlIF/UE6GrYi+UwZMJC2YyPYMwACjUKByvzOupqJNYwgSqqDFiYA6lT/8Ah8a521qyO1l65uEso5z0/wCjHtcDIAO3iu0R8+a38GGnrlPKvMpm6bMS8z0LIq2GV5GsdUHG7pJg3uGju8YOhyk99bHbK5v+2fCu2tr5U0ctLP8AazbcVwaIYg47EMWMKHsw2iQqouzAc2OpLHlYcqzKyW30ce35ndwW7e+w1TrGxHtPCsPiLZczxy28BJG4A/vitGlWy5x8Ucb3urTN46v5bYPBkKW/m0Wi2/1SjmdqtSs6mXn9SLf0F5G2pjhcK6shOgzWsT4AgkXr0tvajCS6qBQCgFAKAUAoBQCgFAKAUAoBQCgFAKAUAoCu4vhbjON139P8Kxaynct66r6GrTW4e19pxHpzg24fj4uIQjuSPd1H37fpF/bS5HmGNRp5K2p1v7/+Fro+jmpo3rj+CONwojhlCxz5S0g1JiPeOTkSwsNdLE+lYq5einlrlfU0zjvjhdpR9PuybhmIigtbCtDGVH2crRHL52Rx9Ryrvps+mTl25/k53Y9G0uzBtXVeb4PC+WHQfIKK61f8mXn9Tlb+hHyNtQiaM3UhW2vzHJvLyr0fZZjPvDZS0altTqCfHKSt/pSawwSaqBQCgFAKAUAoBQCgFAKAUAoBQCgFAKAUAoDSumvR5cRBLhzoHF42+6w1U/Bt/EHzrypp6e1NdP47j0YtXV4fU0vqn4wxjkwUukuGY2U75c1mXfXI9x4AMoq2srWVNdH9/MjTT4cH2Flx7gaQcOx4Qsxl7bEOW1JY9/4ABQB6VzrscrYZ7MIvOCVcse9l51StfBYf/ZEfJ7furTX/AMmXh/Rns/Qj995taYaVRkRlycibllB5W2NuWtelui+WZCZh4QihRsBaqN5eQZKgCgFAKAUAoBQCgFAKAUAoBQCgFAKAUAoBQEfHYbOtuY1HrXG+r0kMdvYdabNksnD+nULcP4hDxCMHJI2WVRzYCzrvu0YuB96Mms1H5lbql1X38maLfUmrF0N/4iFnwsgUhklhaxGoIeM2PoQawxzGa9zNUsSj4kTqSfNw+E+Uo/472+lenFY1MvBfwYZP8iPj/Z0StRmFAKAUAoBQCgFAKAUAoBQCgFAKAUAoBQCgFAKAUBqnT3o6uKw8ke2caH7rrqjel7X8RfxrFfF1zVsfM10y3xdb8jQ+qrirGOTAzAiXDEgKd8haxXzyvceFmSuOsgsqyPRnXTT4cH1RsnUnBk4fGv3TKPlO4/dWqDzfJ+5fRHCaxTFe9nQ60mYUAoBQCgFAKAUAoBQCgFAKAUAoBQCgFAKAUAoBQHx1BBB1BqGk1hkptPKOS9O+BPg8WnE8OpOT/wCQg3eP3WcDmQuh/VU8jWHbjNEuj9l/f38TXnOLY9nUu+p2UNhpMpuonmynkQZmYEfBq7VLFrz3I52PNa8WdArSZxQCgFAKAUAoBQCgFAKAUAoBQCgFAKAUAoBQCgFAKAwYzDCRbHfkfCuV1SsjhnSqxwlkp+i/C48N2kcaCNcxbKNrsSTYch5DSs+l375KfXg76jbsjt6cl/W0yCgFAKAUAoBQCgFAKAUAoBQCgFAKAUAoBQCgFAKAUAoDxbvX8v31XHrFv2nurFRQCgFAKAUAoD//2Q=="/>
          <p:cNvSpPr>
            <a:spLocks noChangeAspect="1" noChangeArrowheads="1"/>
          </p:cNvSpPr>
          <p:nvPr/>
        </p:nvSpPr>
        <p:spPr bwMode="auto">
          <a:xfrm>
            <a:off x="39942" y="-31541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jpeg;base64,/9j/4AAQSkZJRgABAQAAAQABAAD/2wCEAAkGBxQTEhUTEhMVFRQUGBwZGRcYGBgXGhsfFhcdFxoaGhgaHSggGh0nHBgdIjEiJSkrLi4uFx8zODMsNygtLiwBCgoKDg0OGxAQGywmICQsLDIsLSwsLC8sLywsLCwsLCwsLCwsLCwsLy8sLCwsLCwsLCwsLCwsLCwsLCwsLCwsLP/AABEIAQIAxAMBEQACEQEDEQH/xAAcAAEAAgMBAQEAAAAAAAAAAAAABAUDBgcCAQj/xABJEAACAQIEAgcFBAUICQUAAAABAgMAEQQSITEFQQYHEyJRYXEUMoGRoUJSYrEjcoLB0RUkM0OSouHwJVNzk6Oys8LDCBY0dPH/xAAaAQEAAwEBAQAAAAAAAAAAAAAAAQIEAwUG/8QAOBEAAgIBAwEECAYBAwUBAAAAAAECAxEEEiExQVFxgRMiMmGRobHwBSMzQsHR4QYUNENSYnLxJP/aAAwDAQACEQMRAD8A7jQCgFAKAUAoBQCgFAYcXPkQta9th4kmwHzNTFZeARvYxbNM5J594qovyABHprVt3ZFA+SoYbMrEpcBlYlrXNrqTrudqletwwWFcwKAUAoBQCgFAKAUAoBQCgFAKAUAoBQCgFAKAUAoCPjoS6EL7wIIv4qbj8qtF4YMQmWUGNlZWI1Ugi3mG2OvOpw48oD2JiRnkLKCDlygXttcjfWm5diBNqgFAKAUAoBQCgFAKAUAoBQCgFAKAUBXxhprtmZY7kKFNi1tMxO9vAV0eI8doMmDYh3jLFgoUgncZr6E89r/GoljCYJlUAoBQCgFAKAUAoBQCgFAKAUAoBQCgFAKAUAoBQCgPjDSgIXDgGhC6gqMrWNiCuh1G3+NXnxLIMkYSMqguWck3vc6DUsT8B8RUPMuQV/TDpAuBwsmIZS5FlRBu7ucqKLa7nWwOgOhqoNHi6Jy4kCfjuPdDJqMKkoghQHZW1sza8tfFmoSY+OdW0mDjOI4NiMRE8YzdhnzK4Gpyg6FudnzA7ab0ILTqu6xP5QBgnCriUXMCuiyqLAsB9lhcXXzuOYUDoVAKAUAoBQCgIk2IYtkjALDVifdW+22pPlV1FYywIZ3D5JAtyCVZb2NtwQdjqKNLGUCXVAKAUAoBQCgFAKAUAoBQEabBBmzAsjcyptf1B0NWUsLAPuHwgQk3LMd2Y3Pp5DyFHJsGsdZ/DZZcIksC9pLg54sUsev6TsSSVsNT3STYam2lVBrM/XhhOyuuGxDOV909kEv4F85NvMKdOXKhODauq/Czx8OiGIXI7F3WOxHZo7lkSx1UBSLL9kWHKhBynpzhf5J43HioxlidxiBYcmOXEIPgWPkJQOVCT9AKwIBBuDqDQgoOlfTDC8PUGd7yN7kKDNI/IWXkL6XNhfS96A1YYnjuP70SxcMgOxkGecjxKlTb0IQjxNAR8T0M43GC8PGDLINcrqUU/POv923pQELgXWtPh5jheLwdm6mxlRbFfAvGLhgd88Zta1lO9CTrWGnWRFeNldHAZWUgqwIuCCNCCOdCDFhYCue9rs7Nf12+lh8KtJ5wDzHEVbtJWW9sosMqi5HiTqTapbysIEuqAUAoBQCgFAKAUAoBQCgFAKAUBVDo1g+29o9lg7a+btOyTPf72a183nvQFrQGjdbfRj27CfogGxOHvJGv2nXaRAN9RYjxZUFAU/QLpzFJwvJNOYZ8MoiJAVpGUC0bxqwIZsosbggMpJFqGjTaWzUWKutZf097NJxHG+zmZ8FFadtWxMx7ac3FrvKwslx9mNV23tQ+gj+FQql6OEfSWducqEfHHLfu6tc4REn4nxEnN/KE2bwzuB8Dc/lQ72fhGpx6s4Z7vRxS+LTfxTJ3AutPH4V8mIPtCDdX0e3iJBv8b0PAuxGx16mG1rtjw/HHsteG3x7Dc+nXCoeM4BcbghmnhBIH2mUavCw+8PeUeO2jE0MltTreOqfKa6Nd6+8p8Pko+ovpZkdsBK/ck78FzoG3eMfre+B4h/EUObO20IIYw7swMhXKpuFW+pGxYn8qvlJcAmVQCgFAKAUAoBQCgFAKAUAoBQCgK3j/AByDBwmbEyBEGg5ljyVVGrMbbDwJ2BoDlydLOKcZlaLhy+yYZTZ5jqw8mfWzWIOSPUaXexvQk6L0S6LRYGNgrPLLJYyzyEtJIRtdjqFHJeXmSSRBwzprPDieIyvh1EfeJLpoDbTOeRdzr6EXvrQ+jo/D4+lrprbViW6ck/Zz0jjv5XzznoqXFNMz9irDxLAZTY/esfy3uKHfVS1tl/8AsoTXe5JbXh/93P0xnKRYYThyR7C7c2Op/wAKg9fSfhen0yyo5l2yfL/x5EPpFBdA/NTb4H/H8zUnn/6i06lTG5dYvHk/84+LNw6h+KsmKkw9+5Kt7fiUFgf7Kt86HztcfSaSz/wcWvCWU18Un8Td+lnVRhcXI00TthpmOYlAGRm3zmM2s19bqVubk3OtDAUTdW3FkN4uMSNbbNLiUHxGdxQH1/8A3JgVzs0WNjXUqLSMAN7AJHIx9M3pQF50L61MNjGWGZfZp2NgrNeNztZJLDvfhYA3NhegOgUAoD4TbegPMcyt7rA+hBqWmge6gCgFAKAUAoBQCgFAce64+GyYriXD8MGISYFVPgc47VgNiQgU/ChJ1Lh+ChwkCxRKI4ohYAfmeZYk3JOpJJNcdRqK9PW7LHhImEHN4Ri45xER4PETqdI4ZH/sIzfupRfC+tWVvKZbDrn6y6H5r6NjuuTqxbU/C/5k12PrP9O+tC2yXtOXL8s/Vss4oAGZubkX+AAA+n1qD26tPGuydnbNrPkkkv58zLQ7lX0hlAjC82I+mpP5fOpPC/1DdGOmVfbJr4Llv6fE2/qR4UTihKRois9/1l7NR8czGh4/o/8Ab/hjcutrWP8A1XK/vzR1rpbJilhHsYu+YZtFJC2OwbTe1Unux6p8vrXeq/yOufd08y1wRcxp2oAkyrnA2DW71vK96ss45NEN21buuOfEw4bEOZGVlso2Nj46a868vSavVWaqyuyvEFnDw+/jno8rng12V1qtNPk5P13dC1CniECAagYhQNDmNllt43sG8bg8jf1TgXHUx0ybFRNhMQxaaBQUcm7PHe2p5shIBPMMu5uaEHTKAgPGJJWV9VjC2XkS19SOe351fO2OV2g9y4ONrhcquvNbBlvtt+RopSXUGTAzFl73vKSreo/jv8aiSw+ASKqBQCgFAKAUAoBQHPutXFJFNwqW4Ei45APHs3GWYjy1T5igN+liDAqwuDXK6mu6DrsWUy0ZOLyjFLg0aNoiO4ylSPJgQfzpTTCmCrrWEuiEpOTyz8wcX4XNwzFNBKpIHutsJUv3XU+PiORuK6m78P18tHbvXKfVd/8AldnwJ+HxiOLqw9NiPUVB9vp9dp9Qs1yXh0fmjxi+IxxjVgT4DU/4fGhy1f4pptMvWkm+5cv/AB54IvDOFTYuZboSWNkjG5/gvMk/QVJ4kNNPV2PV631a10T7uxeHzk+iwfoXoZ0cGCgymxlfWRhtcbKPwqD9SdL2oeV+J696u3K4iuIr+fF/0uwuMNjY5CwR1YrobG9v82qcGGdM60nJYySKg5mLt1z5CbMRmAPMAgEjxsSL+GYeIoDHxHBpNFJDILpIjIw8mFj9DQH5q6psY0fFMGQffJRvMPG2n9qx/ZFCT9PUIPAiGbNbvEW+A12qc8YBBimERdXVrsxYEKWzZthoNxtY+VXa3YaBn4fGQGZhYuxa3hewA9bAVWT7gSqqBQGLEM4HcAJJ5mwHn51Kx2gj+0OhHahcpNsy30J2uDy86thPoCbVAKAx4idY1Z5GVEUEszEKoA1JJOgHnQHLOlPXNEhMeAj7Z9hK91jvsMq+/Jr+rfkTQnBRYDq84lxST2riMxhDWsHW8mXcKsQIES+R1BuSpN7gb1guqvBpYySYud/vyYiQH/hlaEG1cK4QuHGWN5in3ZJXmt6NIWYel7eVAON8Ew+Lj7LEwpKm4DDVTtdWGqHzBBoDneP6ksMxvDPKg+64EgHkD3T870NVdmn/AOpW34Sx9VIy8M6m4Izd5yf1UAb4M7Nb4Chur/EdPRzRQk++Tcvh0x5G+cE4BBhVtBGFJ3Y6s3qx1+G1DFqtdfqnm2Wfd2LyLOhkK7hfBooCzRg3fxN7DwHlUttmm/V2XJKfYWNQZjWOseNhgJZ4myTYUe0RON1aLU+oZMyEcw5HOgKvGdNhJwOTHr3HMRS2+WVm7Gw8s5BHlagOTdT3DDLxSAgd2APK3oqFF/vuvyNCWfpShAoBQCgFAKAr4WlkXtFcKD7q2BFvxHfXy2ro9sXgHvip/RFftPZQPMnl6b/Coh7WQTaoBQHDOvbpOzzjAo1oolV5QD7zt3lVvJVysBzLg/ZFCUbV1W9Xa4VFxWKQNimF1U6iEHkB/rLbty90cywg6QWA571VyisJvqThswcRMgikMIBkCnIDsWtp9al5xwc7HJQezrjjxK3onJimhvjBaTMbaKCVsLXC6DW/wAqsN2OTPo3e6/z+ufl5FtiJgiM7e6oLH0AuaubYQc5KK6sicI4qmIQsgYWNiGtfa/Ikc6lrB21GmlRLbL5E81BnNe6KcBlwplMs5l7Qgj3uV7sbn3jf6bmucIOPVmHR6WyjdvnuybDXQ3ETi00iQyPEmeRVJVfEjyGp9BvUSylwc7pSjW3BZeOCH0Xxs8sAfEx9nJci1itwNjlOo5/K/Oog21ycdJZbZXutWGUXW9xVYOFzgnvYgCBB4mU2a3omY/CrGo1fDdDcQOjckBRhO59o7O3e7siuEt94om33jahJF/8AT1iYr4tNO3ORwebRi4sPJXNz/tF8qBnZqECgFAKAUAoCH7Gyk9nJlBN8pUMATvbUW9KvuT6oHuDCWbOzF38Ty/VA0FQ5diBJqoFAcF6S4EDpOgnHclnw7rfZh2aKnw7WPLbnahJ3qhBExmBEjKSSMv8An4V5eu/C4auyFkpNbe7748TvVe600l1JdeocDxNKFGZjYCuN99dEHZY8JFowcnhBHV1uLFT9atTdC6CsreU+jDUoSw+qPOGwyRjLGqqN7KAB9K6EzslN5k8v3mWhQwYzEiNcxBPKseu1sNJV6WSb7ODpVW7JbUe4JQyhhsRXbT3xvqjbHo1krOLjJxZWcQ46EcxQxSYiYe8kWWyXAP6SRyEQ2IOUnMQbgEV2Kkvh7zMLzJHH4KjtJ6EsVWxtyAPqaAx4zhsDSriJlVmhByM9ssd92UHRWOne35XoTGLk8InqwIuNQedCGscM4l1mcEfheMi4ngiEWRzmX7IkILMCOccihrjkQbHUWEnWOi3Ho8dhY8TFoHGqndWU2ZT6EHXmLHnQgtqAUAoBQCgFAKAUAoDVennQqLiMa94xYiLWKZd1N72NtStwD4gi4I5gU/Q7p1IJ/wCTuJqIsahCrJ/Vzad0g7BmGo5NyynugDfsTOERnb3UBY+gFzQtCDnJRXVkTg/FUxCFkDCxsQ1r7X5E+NS1g7anTSoltl8iXiIlZSG2+W3nWfUaevUVuuxZTOMJuDyiLhcfh7iJJoiw0yh1LfK96tRRCitV1rCQlJyeWSp1JVgpysQQG3sSNDbyrqykk2mkUvRHhmIgjdcTN2pZrr3mewtr3mAOp5fxNUhFpcmPRU3VRatll58fqXrKCLEAjwNTOEZx2yWV3M3JtPKNP6adKGjkj4fgiDjsSQqmwYQIfemcbd1QSFO+XnsZSSWEQbHgMLFhYkiU2VebG7MxN2dmOrOzEsWOpJJNcrtRVSk7JJZ72WjCUvZROrsVIXF+HCeMxsSuoNx4jy51KeDvp73RPelky8PwgijWNSSFFrnfxo3kpda7Zub7TlfXz0ij7KPAoQ0pcSSW1yKoOUHwZiQbeCnxF4KIteofBOnDnd9FmnZ0/VCJHf4sjfIUIOj0AoBQCgFAKAUAoBQCgPzL0i4lLxHjF0JzNiFhht9lY5cqMPrIfDMfChJ+mWFxY6g0ITwVfFJWw8NsLh+0kY2SNbIuY/adtkQAXJ9ALkgULzslN5k8v3mnv1czYw9pxbHSzE6+zwHs8Ov4QpBLW+9YNtcmhQicT6kcE6/oJJoW5Xyyp8VYBj8GFCclL7Jx3hGsbHG4YfZ70wA/U/pY9OSllG5oCxwPXlh7Wnwk6yDQiNo5ACPN2Qj0tQjBFx3W3icWew4Vg37VtM7WdlvpfIt0X9Z2yjmKEm2dXPQk4MPicU/a47EayOSWygm5QMdTqBc87AbAUINvxeDWS2a+nhWDXfh1OsUVbnjpj5o61XSrztMXFli7F+2fs4gvefOYsgH2hICChHiCK3RSisI5N5ODYXphxJsRNHw/GTTwRB3UzJEzGNBuxZM1ydBsTcaDUCJzUFll4wcuhe8PfpDxDDpNDioVhlBsVKRnQlTcrGXUggjQjarFTNwDqVbOJMfiA4vmaOLMS5Juc0z2bXnZQTf3hQZOvYbDrGixxqFRAFVVFgoUWAAGwAoQZaAUAoBQCgI2LnIyqgBd9r7C25PkP31aKzywYJ+0jGcyZwCLqVAvc20ttv51ZYlxgFhXMCgFAfn3q14csfH2il0aFsQEB5st1BHjeMsw8taEn6CoQYcYXyHsghe3dDkhb+ZAJ+lAaHxTpzjcCc3EOHjsLgdvhphILnYZHCn55aA27o/0gw+Nj7XDSrIvMbMp8HU6qfUUBK4njRDE0hBIXkPMgD6mpSydaKnbYoLtK/D4bDY2NZZcNE97i0kaSWym2hYa7UawW1FDpscG8kvES4fBwPIRHDDGMzWUKoA8lGp5ADUkgCoOBxHHdKuIcZxRiwryYbDrr3GKFV2zyuhuzHkgNuWti9c7bY1xyzpXW5vCLWfonxOFf5rxWZvwSvIB8CWcD0sPWssddH9yNEtI+xlPL0D4limHtuLBUG/flknIPisZso+BFWlra10TZWOln2m/dG+jcGDiMcQJze+7as/LU+GpsBoLnxNYLbpWPLNldcYLCKXqV4wYsPiMIe8cPMct9LK+n/Ojn9qvSv1Ho0njqYaqN7az0On8NxZkzXA0tt5001ztzkX1KvGCbWkzigFAKAUAoCExtiBfnGQPUNcj5W+VX/Z5gySYXM2ZmYqDcLoFBHwufHU1ClhcAzQSh1DLsdqhrDwD3UAUByjrU6FYgzrxLh4btksZFT+kugssiD7ZyjKV1uANDqCJIPCeu4oOzxuFbtV0YxEKSed4pLFD5Zj8KDBIx3XnFl/QYSQty7V0Qf3M5PpQYKrBcPxnGWXE8RcphRrFCl0DXHvKNSBb7bEsbm1gayajVKHqx6/Q006fdy+hrvGOj+M4TN7RhpHyD3Z0GoG+WZbWt6gqbDY6C9OojZx0fd/RS2lw8DeujPXPC6hOIRGNrWMkal429U1dfQZh5jatBx6co2TEdafC40BXEFtNESKS/pYqAv7RFA8t5ZzTj/H8Xx6cQQIYsLGb2OoH45mGha3uoPr7w522xrWZF663N4R0Po7wOLBwiGIebMfedubN/DkLCvHttlZLLPThBQWEWE0qopZ2CqouWJsABuSTsKok28Is3g8YWcuM2Uqp93NoxHiVOq+h18QDpRrHATyZxUEnLOrjEZeK42Pk5mPxjxFh9HNejqlmmL8PmjFQ8WyXj9Ts/Ajq/wAP31XQ9ZeX8jWdF5ltXomIUAoBQCgFAYsThw4sb6agjQg+IPjUp4BGOCdtHlLLzAAUnyJHL0tVtyXRAmqthYaAVQH2gFAKAjYvh8Uv9LFHJ+uit+YoCr4n0ewfYyKcNCqupQ5I0U98ZdCBpvvXO2xVx3MvXBzlhHP+q/iLNhmwsp/TYNzE3oCQvwBDL+xXm6uGJb10lyb9PL1dr7Dbp5QqkkMR4KpY/JQTWZLJ3bwc46QLwbNmnhnw7E+8IMRCCT+HJlJ87Vvq/wBxjEWn5pmSap7VjyZh4TwjgTEH2kvroJpGi+hVCamc9Suz4c/2RGFHedJ4fh4o41WBUWMe6IwAvwtpWCTk3mXU1xSS4MmInVFZ3YKii7MxsABuSTtUJNvCJbS5ZW4RGxBE0ilYgQ0UTCxNtRLIp2PNUPu6Me9YJdtQ4XXt/pfz/XWi9bl/f39+62rmdD4rAkjw38uf5fnQg5D0Ef8A01N+J8SP+IT+6vU1H/HXl9DDT+s/M7nwLd/h++uWh6y8v5L6zovMscTiQgF7knQKBcn0FekotmEwNjyurxuq/e0IHrlJIq2zPRgmKb6jUGqA+0AoBQCgFAKAUAoBQCgI/EEvGw8r/LX91cdRHdW0daXixM4bxjF/ydxrtjpBilBk8AG7jH1V0DnyY+NZoR9Np9vajRJ+juz2M6fXnG0MLix1HhQgouJdDsFPfPhowTuyDs29SUtf412jqLI9Gc5Uwl1RqXGehUeBR8Th8fNhQpuQe8GPJRkKlidgCGrVXqHa9sopnCdKrW6MsFZw+XimLWDEywnFYeJswizRxdqVvZyABns1iNCDk0GpNXkqIZgnhvt64KRds8Sayje+EdM8NM3ZuWw843hxA7J/hm0bbkb+QrHPTzjyuV3rk0xui+Oj95aHiSM/ZROryWucpDZF2zNbbyG5PkCRz2NLL6F9ybwiZBEFAUbfU3NySeZJ1v51VvJZcHHer5s3F2YczO3zJ/jXqanij4GCj9X4ne+BDRj6fS/8a56FcSZbVvlIkFf04JGnZ6Hzzd76Wr0v2+ZjM0c+ZmUDRdCeV7Xtb0IqrWFkGDh4ymSMbI3d8gwzW+BvVpc4YJtUAoBQCgFAKAUBixM2RGY/ZBPyqUsvAI0eDZheR3zHkrFQPIAfmas5JdED7GzRsFZiyNorHcH7p8b8jR4ksoE2qA5F1xcAL4ftVF3wpLesbWz/ACsreiGvOofornW+j+0brfzK1NffeYuq7pH28Hs7t+mgFhfUtHsreZX3T+yedU1dO2W5dH9S+ns3R2vqi44pjsfFcxYSHEL+GYxv8VdbfJjXKEapdZNeR0lKa6LPma3iusqWFsuJ4dJETteQ623ylogGGvIneu60cZLMZ5+/E4vUuPtRwabieki8QxcZx0oiwyn+jTMwUeHdF7tsXtoL2tWpUumD9Gsv7+8Gd2Kyfrvg7dgJo3jVoWRo7AKUIK2GgAtpp4V5Mk0/W6noxaa4NR6d4pcQ6cOhSOXES+8zKHGHTdnP3XtttuPFb6dPFwTtlwl8zhc1J7F1+hmh6ucGgTszPHIgt20crI5PNuagnyAFQ9XY+uGu7BK00F0L3BYZoAc+Jlm7pIEoiuAupN0jUn1PjXFvd0SXxOqW3q8nJup8E44E7iByfmg/fXpa39Pz/sw6X2/I/Q3BV7h82/cKrol+W37ydW/XXgWFbDKQ5IHVi0ZWz7hr2uBa4t5cvKrpprDBlwmHyA3OZmN2O2u2g5AAVEnkGeqgUAoBQCgFAKAx4iEOrKdmBHzqU8PIIvELiNbk2uocjQ25nTbXfyvVocsHzHyBsiKQWLqdNbBTct6WH1pFYywT6oCs43hQy5rXsLMN7g+P+eZrFrK8reuw1aWzD2PtPztxzAS8Jx6vDfJfPESTZkOjRsedr5TzsVO5Fda5RvrxLz/srOLpnwdd4bx2OfCjExBnBUns1F3zDeO22a+nhzvbWvLnU4z2s3RmpR3IpeH9FTPL7XxILJKfcgvmihXkvhI3iTpfx0NdpX7Y7KuF39rOaq3PdP4dxsuI4fE65HijZNsrIpHyItWdTknlM7OKaw0ck6W8Pijxq4XhglSdzaQRysqXIuFte4IHeOuVRy3t6dM5OvfbjHZwYbYpT219TaOjfQ/F4AtJDLh5XkAzpIjrexJIWYMSNTuV10uKzW6iFvDTX33HaumVfKaJvE+nqYVSMXh5oZgLhO66vyukoOUi/jY+XKqw0rm/Uaa++wtLUKPtLkm+1/6OmxTMrPJh3kJQ5lFo2ZY1PMLt5nMeZqm381QXeWz+W5e40fqXw4OInfmkSr/vHv8A+Otmufqpe/7+pm0i9Zs71wpbRL53/OuulWKkc9Q82Ml1oOAoBQCgIZjm3zoD93KSPi17/Sr5j3AyYTEZgbjKymzDwI/Mc/jUSWASKqBQCgFAKA+EX3oDHDh0T3VVb+AA/Kpbb6gy1APjC+h51DWeGE8GhdOei64qJoG0Yd6J/uty+B90+XnavLy9Pb7v4PS4ur9/8nHuinH5eGYl0lVsmbLNFzBGmdfxAfBlPoRtuqV0MryZlrsdUsPzOsT8POIUTYbGzxhxmUoySRm+xyyKfkCK81S2PbKKNu3dzFmnYmbjBxDYSDFJPkAzzLHHGqX+y7ZCFe1u6uY2IPpqS0+3fKOPdkzt3btqefeZeAdDsfgpDNEcJNI4s3aGXNqbtlfLuTuSNbVFmoqsW15S92CYU2QeVgsOJ9Op8KAMVw943a4jyzJIjkbWI1AuRyJ1qkNNGfsT+ReV8o+1EidAIxNiJMVjGPtzXCRSK0ZRBziRxqNbXF7DfViTbUvbFQh7P31K08y3S6mwdNoETBYyRUVXeEqxAsWzd0ZrbnXc1x07bsivedbklCTNb6l4P0WJk5s6J/YUt/5K7658xX398HLSLhs7Zg1sij8I/KttKxXFe4x2vM34mauhQUAoCHinYusYbKCCxI3NiBYX23q8cJZBlgiKXu5Zdxm3HjduYqG89gIeHh7QvIDYM3d8wFC3+Nqs3twgWdcwKAUAoBQCgFAKAUBF4hhc66e8Nv4Vw1FPpI+/sO1NuyXuOS9ZXQ84hTiIV/nEYsyj+sUcrffXl4jTwti01+x7JdPoar6t63R6mj9BumLYJsj3fDObso1KE7un7157jXfXqNOrFldTPTds4fQ697RlgR8HEk0ZGYBZBHcHW6EjKxJ3zFdzc15mMyxN4N2eMxRr/EusWHD3XEYbFRSDZHWMBvNXz5SvmPA13hpJT5i00c5ahR6pnzoLlxbvj5pI5MQ3dWNTmGGTkgG4Y7lra3053ajNaVcVhfVkU4m976/QndKuMXPseGRJ8XJ9lgGSEc5ZbggWvoNybaHY0pr/AHy4j9fci1k/2x5f0Kfphw32Tg8kXaNI7NFnlcks7dqlzqSQLLYC+gArrRP0l6eMdePIpbHZVjwJXVHh8uAzD+sldvlaP/squtebMe4nSrEMnXlFq9RLB5z5PjuALkgAczoKlLIMcGKR/cYNbwNS4tdQZqgGHE4YPa9wRqGBsR6GpUsAw+wA++7uPukgD4hQL/Grb+5AlgVQH2gFAKAUAoD417ab8qAhmGbcSgn7pQBfS+/xq+Y9wM+EnzqGtbkR4EGxHzqslh4BmqAKArOK4K/fXfmPHz9aw6rT7vXj17TXp7serI4j1n9EMhbGQL3GN5lH2Sf6wD7pPveB15mzSX59SXl/ROopx6y8yt6uelvssnYTN/N5DudomP2vJT9rw97xv01NG9bl1XzKUW7Hh9DsJwUfaGUoDIVyZiLkL90X2BOpA3515e54wb9qzk5r0hwMOKxgw/DYVjmjJ7fFR3jSMHRlIQgM1xrzuLD7RXfVKUK91ryuxMyTipT2wXPaza+j3RtOHJIyTAo3flaVVB7o1PaLYqo1Nmzc9rk1msudzSa8MHeFarXXxK3rQxIfhquoYLJJGRmGU2N2F1Oo0ANjqOdjXTSLFuPEpqHmsu+rTDZcDhF+8M/+8kL/APdVbfW1Hmv6Jr4p8mdIr1jzSCE7SVs2qx2AHLMRckjyBAHxq+dseO0HhpFeVDHYlb5mHIWtlJ8zbTyqcNReQWNcwKAUAoBQCgFAKAUBBlu8pQsVVVBspsWuTz3sLcvGrriOQZltEpLuSo1u24Hhfnr8daj2nwgeOGoQlyLF2ZreGY3A+VJvkEuqghe3Fv6OMuo+1cAH9W+9X246sEjDTh1zC/odCCNwR41VrDwCp4vgBqwAKtoy2uNdDp4GvL1VG1749Dfp7ty2yPz/ANP+iRwcueMXw0p7v4Dv2Z8uanmNNxc6tNf6RYfVHC6rY8robp1YdIvaIDhZWPawrZTezNH7oII1utwt/NTvesurq2S3ro/qaNPZuW19hcTcPxOFAXh8WD7Af1TCSN721PaBirE+LAepripQnzY3nvOjjKPsJYNRfpecfPFBOq4bCo957t2iuyarG0oARULgeTAb6itX+39FFyjy+z+8HD03pHh8LtLrref+Yp5zJ/yOf3Vy0X6nkdNV7HmbR1er/NMD/sIv+mDUJZ1Pmw3ijyN7r1TziA0nZSMW9ySxzclYC1j4A2GtXxuXHVA9YjHAjLEwZ22tqB+I22Aoodr6AmiqAUAoBQCgFAKAUAoDBiMKr2JuGGzKbEfGrKTQMaYBbgsWcjbOb29Bt9KOb7AS6qCJxViImtpewv8ArEKfoavD2gZJCUUCNM1tLXC2AFQuXywMFAUWxsWJLG212NzbypJ5YMzC+h2NUaysMJ4NW6Q8GSRHhlXPFILWP8eTA2IPkDXk21yonmPkelXNWww/M4NjMNNwnHqRduzOZG2EsZ0I8LkXUjkdfCvQi431/fDMjTqmdply4vDjs5GWOdAQ6aNlcXOUn3SRpfca868nmuXK6Hoe3HjtIOJxOF4ZhlULkS+WOJBmeRm+yo3dj4k+pq6U7pZ+ZVuFUTWutoEYDDgoIyZ1ui2IUmGUkXAAOvO1aNH+o/D+UcdT7C8Td+rsfzXBf/Wi/wCiKitf/qfi/wCSbP0PJG7V6Z54NAeUjA2AHoLUyD1QCgFAKAUAoBQCgFAKAUAoDHPEHUq2xFjUp4eQRUllQZWQvbZlIF/UE6GrYi+UwZMJC2YyPYMwACjUKByvzOupqJNYwgSqqDFiYA6lT/8Ah8a521qyO1l65uEso5z0/wCjHtcDIAO3iu0R8+a38GGnrlPKvMpm6bMS8z0LIq2GV5GsdUHG7pJg3uGju8YOhyk99bHbK5v+2fCu2tr5U0ctLP8AazbcVwaIYg47EMWMKHsw2iQqouzAc2OpLHlYcqzKyW30ce35ndwW7e+w1TrGxHtPCsPiLZczxy28BJG4A/vitGlWy5x8Ucb3urTN46v5bYPBkKW/m0Wi2/1SjmdqtSs6mXn9SLf0F5G2pjhcK6shOgzWsT4AgkXr0tvajCS6qBQCgFAKAUAoBQCgFAKAUAoBQCgFAKAUAoCu4vhbjON139P8Kxaynct66r6GrTW4e19pxHpzg24fj4uIQjuSPd1H37fpF/bS5HmGNRp5K2p1v7/+Fro+jmpo3rj+CONwojhlCxz5S0g1JiPeOTkSwsNdLE+lYq5einlrlfU0zjvjhdpR9PuybhmIigtbCtDGVH2crRHL52Rx9Ryrvps+mTl25/k53Y9G0uzBtXVeb4PC+WHQfIKK61f8mXn9Tlb+hHyNtQiaM3UhW2vzHJvLyr0fZZjPvDZS0altTqCfHKSt/pSawwSaqBQCgFAKAUAoBQCgFAKAUAoBQCgFAKAUAoDSumvR5cRBLhzoHF42+6w1U/Bt/EHzrypp6e1NdP47j0YtXV4fU0vqn4wxjkwUukuGY2U75c1mXfXI9x4AMoq2srWVNdH9/MjTT4cH2Flx7gaQcOx4Qsxl7bEOW1JY9/4ABQB6VzrscrYZ7MIvOCVcse9l51StfBYf/ZEfJ7furTX/AMmXh/Rns/Qj995taYaVRkRlycibllB5W2NuWtelui+WZCZh4QihRsBaqN5eQZKgCgFAKAUAoBQCgFAKAUAoBQCgFAKAUAoBQEfHYbOtuY1HrXG+r0kMdvYdabNksnD+nULcP4hDxCMHJI2WVRzYCzrvu0YuB96Mms1H5lbql1X38maLfUmrF0N/4iFnwsgUhklhaxGoIeM2PoQawxzGa9zNUsSj4kTqSfNw+E+Uo/472+lenFY1MvBfwYZP8iPj/Z0StRmFAKAUAoBQCgFAKAUAoBQCgFAKAUAoBQCgFAKAUBqnT3o6uKw8ke2caH7rrqjel7X8RfxrFfF1zVsfM10y3xdb8jQ+qrirGOTAzAiXDEgKd8haxXzyvceFmSuOsgsqyPRnXTT4cH1RsnUnBk4fGv3TKPlO4/dWqDzfJ+5fRHCaxTFe9nQ60mYUAoBQCgFAKAUAoBQCgFAKAUAoBQCgFAKAUAoBQHx1BBB1BqGk1hkptPKOS9O+BPg8WnE8OpOT/wCQg3eP3WcDmQuh/VU8jWHbjNEuj9l/f38TXnOLY9nUu+p2UNhpMpuonmynkQZmYEfBq7VLFrz3I52PNa8WdArSZxQCgFAKAUAoBQCgFAKAUAoBQCgFAKAUAoBQCgFAKAwYzDCRbHfkfCuV1SsjhnSqxwlkp+i/C48N2kcaCNcxbKNrsSTYch5DSs+l375KfXg76jbsjt6cl/W0yCgFAKAUAoBQCgFAKAUAoBQCgFAKAUAoBQCgFAKAUAoDxbvX8v31XHrFv2nurFRQCgFAKAUAoD//2Q=="/>
          <p:cNvSpPr>
            <a:spLocks noChangeAspect="1" noChangeArrowheads="1"/>
          </p:cNvSpPr>
          <p:nvPr/>
        </p:nvSpPr>
        <p:spPr bwMode="auto">
          <a:xfrm>
            <a:off x="192342" y="-16301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452991">
            <a:off x="7534223" y="3166249"/>
            <a:ext cx="975482" cy="217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2767">
            <a:off x="284781" y="2912861"/>
            <a:ext cx="1247369" cy="238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08844">
            <a:off x="355314" y="737545"/>
            <a:ext cx="1502771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9367">
            <a:off x="6916902" y="2196181"/>
            <a:ext cx="826464" cy="1934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2" descr="http://www.grafamania.net/uploads/posts/2012-12/1355488889_01-2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886" y="-10615"/>
            <a:ext cx="3428001" cy="819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www.grafamania.net/uploads/posts/2012-12/1355488889_01-2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059" y="-46798"/>
            <a:ext cx="3428001" cy="819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://www.grafamania.net/uploads/posts/2012-12/1355488889_01-2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535" y="-46798"/>
            <a:ext cx="3428001" cy="819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4" descr="data:image/jpeg;base64,/9j/4AAQSkZJRgABAQAAAQABAAD/2wCEAAkGBwgHBgkIBwgKCgkLDRYPDQwMDRsUFRAWIB0iIiAdHx8kKDQsJCYxJx8fLT0tMTU3Ojo6Iys/RD84QzQ5OjcBCgoKDQwNGg8PGjclHyU3Nzc3Nzc3Nzc3Nzc3Nzc3Nzc3Nzc3Nzc3Nzc3Nzc3Nzc3Nzc3Nzc3Nzc3Nzc3Nzc3N//AABEIANUAWwMBIgACEQEDEQH/xAAcAAACAwEBAQEAAAAAAAAAAAAABwQFBgMBAgj/xAA7EAACAQIFAgQFAwIFAgcAAAABAgMEEQAFEiExBkETUWFxBxQigZEjMqEVsULB0fDxM2IkUlNykqLh/8QAGgEAAgMBAQAAAAAAAAAAAAAAAwQAAgUBBv/EACMRAAICAgIBBQEBAAAAAAAAAAABAgMEERIhMRMiMkFRYSP/2gAMAwEAAhEDEQA/AHjjL9VdSTZNmNFRwQRSfMqzFnJuoBA2Uc/uHfGowufiaNGd5NLdh+nKLhtPdO/Y72v2ucUm9R2MYsI2WqMvByznrjOctqAqLQyR21XaNgCPMENup4B8wdhiRl3xElngIqsvHjDc+C4AG1+GI5sdr37i+KDrCISUCPGUVhaTjbeyra3BNrLbYhSe5xmcxhndKZUjhipoogSwUAtuW38xv/F/TAPUf6ateJVZH4jH6u6mniopTQVMJMqiExLIRIha4uLf4vqF7G+2w8qGn+Isz0Zp6ieViVbVIIRrHBAOk8W1bg9uRbfDVUxKSmstLr1EAnYMRzYd9h+Le0mimjy6ZFpFif5oMhs6yEKQLgAg9n791OOuezscOMY6a2MvKeqGpEEDStVynVO5uodvqICnfsui/J3HncTc56vzCkheekpqMxqDtNI37gAbXG299j3scKmRpKKU1VJXa3SYOqBDHba247bEjY421QfnMilApyxMJbwQQCbC5UHsVuLHsCAN+KyukiW4NdbUtbTPMr+KFfVZjFBU0tFDAzAalDsRe9rgkW3FrdjhhdM5qc5ylK1ohExd0Kg8aWI+3t2x+eImDuGYGRb35tcHy8ibf/IA98Pb4eyifptJAqgNPIV03sRq2Iv54JXJuXYrmY9cKuUVrs0+DBgwcywxh/iZGg/pVTJHrCTtHs1j9QBt9wpHscbjFdnOUU2c0y09Zr0K4kUo1iGAt/mcVmuUdBaLFXYpMV/V3jRxp9SvGVJBjYWIYWLWHGw0KL6Te/OMjousUdFdqmeS3heFsvAsNr8nbyAw7pel8oiXx6pZZRCNWqWdgFA9iBhd9XZpkmU1N8go4hmJP1Tg3WPfYjjf3HvgDr15NSjL5e2CMHXw1kkvy8sYiNyWRr3Qf92332x3yinhqZHkm/TKC+u+wbbSSPIm9xxew746Uz1GZ1hEsrtLO/1SP9TFzsG+17+Q59MW+QGihOZ1LUvjU5hsI2JBsWYcgjsFa/pio9t/fk4xy0sj6Wp1WWFr1UAY30g6SQbcd7bix9bYvqquopelZaWKPWI0KMJJWUAj9pJ8+Si8EbHtioqKqsWorqmloo0sSSUSwkjLqQbkkj3v3/7cXPSORJ1HBLLXVUdGQ+tDTsrEgd+AtwT+62xxzjvpFbrI8d2fRjKT5X5gmv1NHYn6GCkkrseDzsbf+ZbYd3w0UL0nBptYzS8cfvPGK2m+F2TxOjyVVZMym/1lN/8A6+e/3xsMry+nyuijo6NNEMd7C9+Tc/zg0INPbMvLya7IcYfpMwYMGDGcGDBjlUTR08Mk0zBY0UszHsBiEKjqrMnoqLwKVtNZUArG3/pju59BcYTGZ5PIDLUSyhgWuxP1Mx53P4vv3/GhmzfNs6z+o+QgaaaoGhYgo/Sivtudhtcnflh5YM3WryhJYa2NXkMZP6e6x25bubkttfu18K2NvtG7hwVPtfllDR5akMRdzEytTyHQsgDsP2GxF7HSWN7bX9MWdUcugmPy1G8ccomSSEWZAPp0jjna4A9RycffRfTLdRZZmE1Q4iRT4cNzYauQb9reh3viBVUj5ZVimlpPl3gP6qK2pTexuPM2BYWG2kDc7454QZtO1xT7RPy7K5ZZFCZvDPStBa7S2ZVXZAV7ji/388XXS9cMqpnpPCmMdPIxlQRqQhJuCTsTY25PlwOeM2VUGYUsc1NH8vOV8MPE1rtq2Nhfa7De/DjHkGWykRUKxJLFUTAK0hfdFAKgjUQSATzstjttiRfuAXNWQaYxMmqWqYvE1I+oaiwfVzwPX32HkMWeK3J6aCjiMMMYQi2sgixbn/O/nv3xZYaRiS89BgwYMdOBiuzzLRm2XyUTzyQxyEazHa5Xy3xY48IxDqbT2ijGSUWX0LQ0cOmNv+tpazS+5tucLvqjMKKngmhyRywk2nZ93jJbcMG3ubf72wxc7hhLLH82tO8pJSMt/wBVxuBY+2+mxxks/ocprskddUNNWBiKfw1sqEXJRkAuf2te9+OcCmvoexJpTUpdkD4Y00qxTrUxpWUcq6vBV9bROOPp4W4PJPb0x3620UWar4cOiN4w3hyjUEbjXseRYd+L4r8voUpqtJFmDGn8SOndJnR4iCDpdb6rEDYjt67449ZZqKmujq6g6QI442MZEiF9+OL3/wBcDb9uhyEHLJ5PwynjmqacMFURhG+mPTcAna3tyPYg76cWFNnFXVSU8XzBSQTgI2wClj+5hvzc/e/tjnlWXGs8WBJKURyFT40seosCbjSRx9POoexFsQxBLCzSkAxsXW5I07GzcG1tQBB9fXA2vsbTjNta7G9lUFJk4pqSor5Gq2uRE1QWLk8nT5d+LY0A4FsYnpKSQxyz5dBHFRTn9JXlXxC1zq33NvIG5G/sNlDrCASabjyJP8nDcX0eeui1LTOuDBgxYEGDBj4kdY1Z5GCoBuTxiEIWcQ01XTNTVMUMoYagkw+k29fPn2wqc+U5ZDNJl9LekEv0eMDqElwVA3sb7nYWt+cMTMqqpiSRKunFVHsP0R+17bbE339T9/JZ9VVzGopUFYyhP1ZUSTfY9tR/dYLYc83tbALGn0aWDGSl/D4lpq6NY6itgpS0u4j0PDKTtcRvoULxa2q/e+JTU2dfJ1VFWQx/KyxeIISiyzwILEFjcAHm/fg4tsizCI9PSx/0hi88LxtUJMH0gna5JA078KdrHHv1UuVyzfKVCqVkLSQq292Jtfjfa9tN8caSDKyTlxaIGV5tl2WVUGh55qiX6Ykd00hTyxLHckEA7ewG5MPr2GNYcskiFPTfMRyM+iMoFYafo29wOPL3xIynKBntGsSzmkpwViF6Y6trNcAknffYki9vYy+tcsocn6YpIY43tDKdDEhZmswueNtz27HE+gkZQV8dPs86e6hp8srFeecLQxRKyQ06L+ozADUzMR+21vxe+2GnSzpU00c8f7JBqX2woOkY46nM1qpWp6JNB0oswllcG7DTp+rue3uD2blA0TUkXgKyxhQFV0KkW9Dgle9COcoqfRJwYMGCCIYg5sav5YihVTITY6k1C1vK4xOxzl8QLeJVZr8MbfzbEOp6YtM5q6/KaCOTN6GSKVdSxS07t4at/huddlB8iCOwxms2pZKzM4fCq0SpaJA+moEviX3tcb24AF7nYd92P1HW/wDgqmnrqeM0TfRKokEj77XC3B2JHr5YVPiQ0nUWsQkRwtrjuliwRbDjjaxvsfvvhea7NfCbab0OrJ6KOkyiCBVeV41BIlA1EgceXp5YqetaiN8kqPlaaSaWaPww8DBZFJNgG3Fhfb08sRskz3Na5I6xo4IMvNkihQaTtyTfkc7D0xR9bZwKxfGipKho0cwMywN4cpYWN28uLepG+LOS4itVM3d3+nTpn+s02W0y0+ZMszbtHVKCrgXGlSz2sLf4QDtjh1TWw5pO8do3qKeArPqIOtwLmwF7AWBuOfU4iZRTJpWkyaokq42jQyJqCqj77ozG5cWb6QLHvbnHCaBKPMK6pq6lo5/C+lRThg/A+x3t+0WKm/BwPvQ7FRdzl9mt6anzGCP5qhpIaigsiMsUq678EjVbTa+4Y9tgL42NFWxVsSyQa9JF7shH8nY/bC+6OBzXLoZKSpvIT4UjFSwKg33W9jyQSR32N7YYtIJRAgnVFcbEJwPbB4eDOylqbR3wYMGLioY8O+PceYhCrzWiheDwvDlDNciWNdZDevmN++3thOZtSpX5/LSRJHHUSgJqJEQh7EWNibjubnkb3vh3TNOmsgQ6LEhmcqRt32P5wnM+pJnzE1NEInZpNSyMWZxuANJexI3Hn9sL3uMdbNDAnptG36WyiSnycSGF5iIiI08UaXtwNVyd+3CjyxjK7qOdUqmp5XoYJWCy02m5QhiOzDfji23nbFtkMGfVFGZ8rzuJqVGs9PL+l4BB3B09vUf8Vn6zvVtPThZIlXx3S0yOBsHW9ix+rcG4PviSftQamK9V8uy3yyqrnqDLFFNXQ1CEIaKpViCl9QAckFbgbi3I5xA69rEqxT1Hy/y00ZZW8SEM7HurC+2/mDzt61xfMZaipfLspqVYDXE6A04I332IsRdu998VNZmGaTQx+IZagRqqTwz/AKjML/Rqso7ji53PrjnLrQxXj/6KSYyPhpNSPFJFSx+FoFnZ7hpTcnZewAI/I++8wufhvJUZg0c4MhjgRU0+IVjRSoOw7m4AtwF/GGMBg0PiZeYtXM9wYMGLip8swVSSQAOSe2MH1F8S6GgdoMqjWslXYyltMYPp3b+3riB8WM+nQRZPRzIscgvVFJBr7WW3NtwfxhZJE0v0pq2uOPK3GBTs10jRxcL1I85GizTr/Pq+J4ppoVhfZo0hAB9N7nFfT9TVVJMFanhujgMqRhL2PFhtz6dsVUkfhyqQ7RuGPexUjuR2x9TVdVLWmoaSR5A4YMW3J7ef4wCSU/kaccWC6SG38Pa6nqaKWtvE8zPKWSI6ZFS4vdbC9j5cXPN8V/VXz1XHStHVhaITIJxcruxawIAJDAWvxbC1qayeHM/6hlvjU0hYhW8Xe/cbW2PcYYmYVtPmPSKZ3RKEqWtrFRqmlDLsRc30KDv6g+uCLXHQlOp1Wqf6QIKSV8wiR6OVI0ZXYSxmULza2hALnzI9O2JPUyQ04naly+vWpq7B5QLpo3uQ9gE+m5I78cXx36UCyxPU/wBZq6aJVVhDFDri0ncG1iRvqFjv6m+NB11mEa0iUSyRBHRtRnI0HgWN/LyscVl7YNs47H6ySK/4R1ZFPU0LRtGI0jcBnBvcEFhbzKk4YuFBQdQZdlkcQjnpWaPQR4ai9wN7WUe33J2wz8mzSmzWghqqaRWEihioYErfztxjmLa5JxYrlwlzc9eSwwYMGGxM/OWa5n8/mWYzP4bNLVvIhK3f6b6bHytb8YnZfC8z/rprgXdlYkCy7XIuLjtzwfTFXUxy0Od11NIi6oqh1Ae+xBIHH2OLhKjw6EpJYuWDFSeT53HBG+3b84Tls9VWlwXEjZrJDJqmjCLrm1GAArbbax9jwcU9xC9mUEqCDYizcD7ccbYspZaY012RhM7PqaR9Yt2HHqT9sQBHTJRyvJMyyoVCKE2cXb19Ld8RHeXE5Q1ApaiKoUIZInLhZkDA2INjsebf77yctz3Mkiq6GKWRoZH8R1jS43FrBdrA+Q9NjimnlsH2Frlgvv2x5FMVeaojESKXBEbHUw3NrX8rc4sgF8ovRsP69UZPTPQLTGKpUqfl3iURjaxZwN9WwIAO1zfVijlrKuv1zT1BYRhbs7EBASBYAbAb8AY40UMtXVAzynVMxZ5JCbNfcknvzfFnGK2mo6qmpKiQxmysFcqNjcHnzH8jE30XjUo9pdnOuy6Omp4Zoa6nnMqhioZrj6VY/wCEeeJWRh6PxqmnepSrEd4nhk0W+oc7eX58sUeqWnmRdTG549vLF509XIpSJ0I5N7b7i5P4/vireu0X4KS4y7Gh0P1m+aOuWZwUjzILdGXYTD27NztjbjgYQubQNSeDWUbskquGjePcBwRv6cbjDj6ez6nzjJKPMNaRtNGC6Fv2sNmH2IOD1WckYudiqtqcPDF98WulXE56hoIdSlbVij0Fg/tawPsMLeKsZDq8MBi3vcW4558sfp9lVlIYXB5B74X3Uvwvoa+VqnKJBRytuYWBaMn08v7Y5OvfaLYubwjwmKRZo5ZxFM6QRkgO1iQbC17emOQhQZa9V8wobxAgTS/1bE+Vuw741VX8L+pI3OinhmA7pMN/zY4mZN8MupDMFqjR09NZgVnYS7spW4UXF9/MYqoMZnlQa3yMNTZfVV5IpYkqJfFCLB4ml3LAni9xxz98Weco4LItJLBSwya5aezXVmLbkG4G1+55Gw3w2cl6J6d6epplqZFqZCmqoaVRwN+B+1fS/vfC06zzOGqzmV6R6aHL54y8cFOo+o2IVmtsWJJ44t6Y7JaQCq31LP4VVAfGqm+XRlDb/W1yLX2v+N/9caqip43yyRUhQvGrNJIwuDyOfK1v77YxtHMUUrfS67AqP7/x/vmynrJokkVppAxF9iPquL7/AG/y88BktmtvorMwkS+mMq6qAPpbYG7HbzuOP/3HrVkVonhRo3UAPve587kbc8YjTzsXDiyFlsdri3/P84ju19r6uwsf5xZID6mpbNHm2ZE0tJGlQ7q8evTbSEOo+TE9u+PvLKrOUoo1o4pGh30lFFjub/zfFFBHLVtHFDHJLNawAuTYXsLf7/vj9A9HdMwZd0zl9LW06/MrFqlFuGYliPsTbFoxA5WSoRW+zU4MGDDJghjw49x4SLYhCm6iyn+sU5oiiCKQapJHuRcWsLAgn8jjztZU9X9IiOoUR1kE0yDRI60/gxgcjgkCw/4xr+sPiNR5a70eVoKuoUlXk1WjQ+V+W+1vfCxrurK6snklmjp9UhudEYAA22Hp/rha9tr2eTSxK7fP0cqbJ6ior6ily7Wa6njEkcNvqlUKNQW/LKdVx6W5FseZ/mkmYmHxqVo5IwFYuG1FgN9ja3bsMcVzTMKeuhz2AxxyQVAYHXcsSSSCL6iDvf3Pnhl5Jm3SvxCK0+c5fFT5vYWZGKNJburixP8A7T/OJBdaDyulW/ctoUUkazyIkKvrYEFQv+K52AH2x3zfL5crWKmqqeeOpazFn2VgyqQALc3JHOHQ3wn6eL3EteBt9Pjj++m+NBlfSOSZZULUwUSyVKgKJ6hjI6gAKLFr22A4ti6rYvZmRfgXvwr6CqY6mHPM5jkgEdmpqdrqzm2zMOw8gff3cGDBgqWkI2Tc3thgwYMdKHhxgvij1FJQUiZVSMVnqVJlZTusfFvuf4vje4R3XMs1Z11mKhdYj0xgb7KEG1u+5P5wOx6iN4VSst78Iz02Xz/KxzyQyLHJqsfCIuB9sQjR6yLOpJNlvcbjnnv/AK42sKyGm8DwoJlU/QXJJXz57/jFLmcDQsyJCi6VYK6m44vbiwNgdvfCqkb0TMyUzsxDX1H6jYXv5WtiVTUU8Hh1cTNGVOsOCQUI43HH/GPu6h1cWZlsQN+b+Y37YlR10yhkVmDSNub8j1PO2/pi2zvCMvKHf0Dn7dQZEk05HzcJ8KoFrXYd/uN/zjS4UvwXqnbNc0h1XSSFJABwLMRsO37v4w2sNQe0edyq1XdKKDBgwYsLhgwYMQh4cJPr2hqKTrqpeEG9YFkisN/2WJ/KnDsxmetskqcyokqsrlaPMKXUY7MV8RSN0Nv49cUnHkhnEu9Kzf6LGlzGIwEFgpW1ii8g9rnv/r6YqM4qTNpLyr+xlubDe52NuT68YgTVM0TzitklWcMFYMDqNv3A33BuB+cQGqnNiSByCdP3tb3wrw7N7mtbRLmeFlQ07zvIm8oawGzWHHp/niF4xZgIwTfa2/P2/OODOdNiWG972/OJ2TZXX5rm8FBlqmSpaxVkOyDY6iewHfBEheVvEZ/wPoZBJm1fIhVfopkvzcXLD+Vw1sVfTmUR5HlMNDHI0rLdpJWO8jk3Zj7nFphiK0tGLdZ6k3IMGDBjoIMGDBiEDBgwYhDMdU9E5V1JeWoD09WBYVEFgxHkQdj/AH9cKbP+jBkFcCtatQqEuFentfSL7/VvxgwYHNIaxrZ/HfRJ6X6Bj6mleqnzD5aMuSYoYB77Emw/GHFkuRZbkcBjy+ljjJVVeQKA0mkWFyMGDHYpaKXzk5abLXBgwYuADBgwYh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9422"/>
            <a:ext cx="2232248" cy="50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394" y="44624"/>
            <a:ext cx="2232248" cy="50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53616"/>
            <a:ext cx="5133975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Заголовок 2"/>
          <p:cNvSpPr txBox="1">
            <a:spLocks/>
          </p:cNvSpPr>
          <p:nvPr/>
        </p:nvSpPr>
        <p:spPr>
          <a:xfrm>
            <a:off x="1842377" y="617770"/>
            <a:ext cx="2362902" cy="89996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C00000"/>
                </a:solidFill>
              </a:rPr>
              <a:t>Ответ: 17 кг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66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012160" y="3573016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https://encrypted-tbn0.gstatic.com/images?q=tbn:ANd9GcQtupgnSUOdRHaGIt2b8sPvVSn7UCMINrO2hlLln0hDLF7cXdkf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18" y="3068960"/>
            <a:ext cx="3398194" cy="220461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4021" y="5085184"/>
            <a:ext cx="657647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002060"/>
                </a:solidFill>
              </a:rPr>
              <a:t>Шесть человек </a:t>
            </a:r>
            <a:r>
              <a:rPr lang="ru-RU" sz="2600" b="1" dirty="0">
                <a:solidFill>
                  <a:srgbClr val="002060"/>
                </a:solidFill>
              </a:rPr>
              <a:t>обменялись </a:t>
            </a:r>
            <a:r>
              <a:rPr lang="ru-RU" sz="2600" b="1" dirty="0" smtClean="0">
                <a:solidFill>
                  <a:srgbClr val="002060"/>
                </a:solidFill>
              </a:rPr>
              <a:t>новогодними поздравлениями по электронной почте. Сколько электронных сообщений было послано?</a:t>
            </a:r>
            <a:endParaRPr lang="ru-RU" sz="2600" b="1" dirty="0">
              <a:solidFill>
                <a:srgbClr val="002060"/>
              </a:solidFill>
            </a:endParaRPr>
          </a:p>
        </p:txBody>
      </p:sp>
      <p:pic>
        <p:nvPicPr>
          <p:cNvPr id="11273" name="Picture 9" descr="http://www.ien-stbrice.ac-versailles.fr/local/cache-vignettes/L40xH40/arobasegif-990f5-3598a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611" y="3933056"/>
            <a:ext cx="571500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http://animo2.ucoz.ru/_ph/14/2/318963839.gif"/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355" y="4509120"/>
            <a:ext cx="1714045" cy="98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7" name="Picture 13" descr="http://img-fotki.yandex.ru/get/6622/132074412.2c/0_ae548_724ea16e_L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2319">
            <a:off x="3536673" y="1673592"/>
            <a:ext cx="2388227" cy="238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9" name="Picture 15" descr="http://img-fotki.yandex.ru/get/4511/kantemiirina.4e/0_4dd38_90fcdf6d_L.jpg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3671">
            <a:off x="3922141" y="2445088"/>
            <a:ext cx="1702266" cy="137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486" y="304879"/>
            <a:ext cx="3150123" cy="2043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6" y="8241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Заголовок 2"/>
          <p:cNvSpPr txBox="1">
            <a:spLocks/>
          </p:cNvSpPr>
          <p:nvPr/>
        </p:nvSpPr>
        <p:spPr>
          <a:xfrm>
            <a:off x="1129356" y="1541742"/>
            <a:ext cx="2650555" cy="89996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Ответ: 30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82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012160" y="3573016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6" y="8241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74553" y="1683490"/>
            <a:ext cx="44257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РЕБУСЫ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602870"/>
            <a:ext cx="777686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Ребус — это шифровка, носящая развлекательный характер.</a:t>
            </a:r>
          </a:p>
        </p:txBody>
      </p:sp>
    </p:spTree>
    <p:extLst>
      <p:ext uri="{BB962C8B-B14F-4D97-AF65-F5344CB8AC3E}">
        <p14:creationId xmlns:p14="http://schemas.microsoft.com/office/powerpoint/2010/main" val="350595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669705"/>
            <a:ext cx="80297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ПРАВИЛА РАСШИФРОВКИ РЕБУСОВ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025" name="Picture 1" descr="C:\Users\Маркелова Екатерина\AppData\Local\Temp\Rar$EX00.078\pic\110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60" y="1691736"/>
            <a:ext cx="2466413" cy="123320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3131840" y="1691737"/>
            <a:ext cx="595229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Получаются </a:t>
            </a:r>
            <a:r>
              <a:rPr lang="ru-RU" sz="2600" b="1" dirty="0" smtClean="0">
                <a:solidFill>
                  <a:srgbClr val="002060"/>
                </a:solidFill>
              </a:rPr>
              <a:t>"рога" </a:t>
            </a:r>
            <a:r>
              <a:rPr lang="ru-RU" sz="2600" b="1" dirty="0">
                <a:solidFill>
                  <a:srgbClr val="002060"/>
                </a:solidFill>
              </a:rPr>
              <a:t/>
            </a:r>
            <a:br>
              <a:rPr lang="ru-RU" sz="2600" b="1" dirty="0">
                <a:solidFill>
                  <a:srgbClr val="002060"/>
                </a:solidFill>
              </a:rPr>
            </a:br>
            <a:r>
              <a:rPr lang="ru-RU" sz="2600" b="1" dirty="0">
                <a:solidFill>
                  <a:srgbClr val="002060"/>
                </a:solidFill>
              </a:rPr>
              <a:t>(убрали две буквы у слова </a:t>
            </a:r>
            <a:r>
              <a:rPr lang="ru-RU" sz="2600" b="1" dirty="0" smtClean="0">
                <a:solidFill>
                  <a:srgbClr val="002060"/>
                </a:solidFill>
              </a:rPr>
              <a:t>"дорога").</a:t>
            </a:r>
            <a:endParaRPr lang="ru-RU" sz="26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Маркелова Екатерина\AppData\Local\Temp\Rar$EX00.078\pic\1104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53545"/>
            <a:ext cx="1763687" cy="176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275856" y="4166825"/>
            <a:ext cx="568863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Получается </a:t>
            </a:r>
            <a:r>
              <a:rPr lang="ru-RU" sz="2600" b="1" dirty="0" smtClean="0">
                <a:solidFill>
                  <a:srgbClr val="002060"/>
                </a:solidFill>
              </a:rPr>
              <a:t>"вор" </a:t>
            </a:r>
            <a:br>
              <a:rPr lang="ru-RU" sz="2600" b="1" dirty="0" smtClean="0">
                <a:solidFill>
                  <a:srgbClr val="002060"/>
                </a:solidFill>
              </a:rPr>
            </a:br>
            <a:r>
              <a:rPr lang="ru-RU" sz="2600" b="1" dirty="0" smtClean="0">
                <a:solidFill>
                  <a:srgbClr val="002060"/>
                </a:solidFill>
              </a:rPr>
              <a:t>(</a:t>
            </a:r>
            <a:r>
              <a:rPr lang="ru-RU" sz="2600" b="1" dirty="0">
                <a:solidFill>
                  <a:srgbClr val="002060"/>
                </a:solidFill>
              </a:rPr>
              <a:t>убрали три буквы у слова </a:t>
            </a:r>
            <a:r>
              <a:rPr lang="ru-RU" sz="2600" b="1" dirty="0" smtClean="0">
                <a:solidFill>
                  <a:srgbClr val="002060"/>
                </a:solidFill>
              </a:rPr>
              <a:t>"ворона").</a:t>
            </a:r>
            <a:endParaRPr lang="ru-RU" sz="2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669705"/>
            <a:ext cx="80297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ПРАВИЛА РАСШИФРОВКИ РЕБУСОВ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Маркелова Екатерина\AppData\Local\Temp\Rar$EX00.078\pic\1105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41" y="1509282"/>
            <a:ext cx="1979712" cy="176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95167" y="1746751"/>
            <a:ext cx="53224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Получается </a:t>
            </a:r>
            <a:r>
              <a:rPr lang="ru-RU" sz="2600" b="1" dirty="0" smtClean="0">
                <a:solidFill>
                  <a:srgbClr val="002060"/>
                </a:solidFill>
              </a:rPr>
              <a:t>"мотор" </a:t>
            </a:r>
            <a:br>
              <a:rPr lang="ru-RU" sz="2600" b="1" dirty="0" smtClean="0">
                <a:solidFill>
                  <a:srgbClr val="002060"/>
                </a:solidFill>
              </a:rPr>
            </a:br>
            <a:r>
              <a:rPr lang="ru-RU" sz="2600" b="1" dirty="0" smtClean="0">
                <a:solidFill>
                  <a:srgbClr val="002060"/>
                </a:solidFill>
              </a:rPr>
              <a:t>(</a:t>
            </a:r>
            <a:r>
              <a:rPr lang="ru-RU" sz="2600" b="1" dirty="0">
                <a:solidFill>
                  <a:srgbClr val="002060"/>
                </a:solidFill>
              </a:rPr>
              <a:t>убрали </a:t>
            </a:r>
            <a:r>
              <a:rPr lang="ru-RU" sz="2600" b="1" dirty="0" smtClean="0">
                <a:solidFill>
                  <a:srgbClr val="002060"/>
                </a:solidFill>
              </a:rPr>
              <a:t>"ни" </a:t>
            </a:r>
            <a:r>
              <a:rPr lang="ru-RU" sz="2600" b="1" dirty="0">
                <a:solidFill>
                  <a:srgbClr val="002060"/>
                </a:solidFill>
              </a:rPr>
              <a:t>у слова </a:t>
            </a:r>
            <a:r>
              <a:rPr lang="ru-RU" sz="2600" b="1" dirty="0" smtClean="0">
                <a:solidFill>
                  <a:srgbClr val="002060"/>
                </a:solidFill>
              </a:rPr>
              <a:t>"монитор").</a:t>
            </a:r>
            <a:endParaRPr lang="ru-RU" sz="2600" b="1" dirty="0">
              <a:solidFill>
                <a:srgbClr val="002060"/>
              </a:solidFill>
            </a:endParaRPr>
          </a:p>
        </p:txBody>
      </p:sp>
      <p:pic>
        <p:nvPicPr>
          <p:cNvPr id="2052" name="Picture 4" descr="C:\Users\Маркелова Екатерина\AppData\Local\Temp\Rar$EX00.078\pic\1106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380" y="3789039"/>
            <a:ext cx="1587388" cy="198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419872" y="3789040"/>
            <a:ext cx="554461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Получается </a:t>
            </a:r>
            <a:r>
              <a:rPr lang="ru-RU" sz="2600" b="1" dirty="0" smtClean="0">
                <a:solidFill>
                  <a:srgbClr val="002060"/>
                </a:solidFill>
              </a:rPr>
              <a:t>"липа" </a:t>
            </a:r>
            <a:br>
              <a:rPr lang="ru-RU" sz="2600" b="1" dirty="0" smtClean="0">
                <a:solidFill>
                  <a:srgbClr val="002060"/>
                </a:solidFill>
              </a:rPr>
            </a:br>
            <a:r>
              <a:rPr lang="ru-RU" sz="2600" b="1" dirty="0" smtClean="0">
                <a:solidFill>
                  <a:srgbClr val="002060"/>
                </a:solidFill>
              </a:rPr>
              <a:t>(</a:t>
            </a:r>
            <a:r>
              <a:rPr lang="ru-RU" sz="2600" b="1" dirty="0">
                <a:solidFill>
                  <a:srgbClr val="002060"/>
                </a:solidFill>
              </a:rPr>
              <a:t>заменили </a:t>
            </a:r>
            <a:r>
              <a:rPr lang="ru-RU" sz="2600" b="1" dirty="0" smtClean="0">
                <a:solidFill>
                  <a:srgbClr val="002060"/>
                </a:solidFill>
              </a:rPr>
              <a:t>"с" </a:t>
            </a:r>
            <a:r>
              <a:rPr lang="ru-RU" sz="2600" b="1" dirty="0">
                <a:solidFill>
                  <a:srgbClr val="002060"/>
                </a:solidFill>
              </a:rPr>
              <a:t>на </a:t>
            </a:r>
            <a:r>
              <a:rPr lang="ru-RU" sz="2600" b="1" dirty="0" smtClean="0">
                <a:solidFill>
                  <a:srgbClr val="002060"/>
                </a:solidFill>
              </a:rPr>
              <a:t>"п" </a:t>
            </a:r>
            <a:r>
              <a:rPr lang="ru-RU" sz="2600" b="1" dirty="0">
                <a:solidFill>
                  <a:srgbClr val="002060"/>
                </a:solidFill>
              </a:rPr>
              <a:t>в слове </a:t>
            </a:r>
            <a:r>
              <a:rPr lang="ru-RU" sz="2600" b="1" dirty="0" smtClean="0">
                <a:solidFill>
                  <a:srgbClr val="002060"/>
                </a:solidFill>
              </a:rPr>
              <a:t>"лиса").</a:t>
            </a:r>
            <a:endParaRPr lang="ru-RU" sz="2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73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263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64" y="344678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84" y="356847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10426" y="4839460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914432" y="1000116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ЦЕЛИ И ЗАДАЧИ 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00198" y="2143116"/>
            <a:ext cx="7858148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Закрепить знания и умения по пройденным темам по математике и информационным технологиям;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Научиться разгадывать ребусы;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Учиться работать в группе;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Выполнить все задания.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59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669705"/>
            <a:ext cx="80297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ПРАВИЛА РАСШИФРОВКИ РЕБУСОВ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2054" name="Picture 6" descr="C:\Users\Маркелова Екатерина\AppData\Local\Temp\Rar$EX00.078\pic\1107.gif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64442"/>
            <a:ext cx="1456360" cy="205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217676" y="1682470"/>
            <a:ext cx="574681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Получается </a:t>
            </a:r>
            <a:r>
              <a:rPr lang="ru-RU" sz="2600" b="1" dirty="0" smtClean="0">
                <a:solidFill>
                  <a:srgbClr val="002060"/>
                </a:solidFill>
              </a:rPr>
              <a:t>"розга" </a:t>
            </a:r>
            <a:r>
              <a:rPr lang="ru-RU" sz="2600" b="1" dirty="0">
                <a:solidFill>
                  <a:srgbClr val="002060"/>
                </a:solidFill>
              </a:rPr>
              <a:t>(заменили порядок следования букв в слове </a:t>
            </a:r>
            <a:r>
              <a:rPr lang="ru-RU" sz="2600" b="1" dirty="0" smtClean="0">
                <a:solidFill>
                  <a:srgbClr val="002060"/>
                </a:solidFill>
              </a:rPr>
              <a:t>"гроза".</a:t>
            </a:r>
            <a:endParaRPr lang="ru-RU" sz="26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Маркелова Екатерина\AppData\Local\Temp\Rar$EX00.078\pic\1108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67" y="4107837"/>
            <a:ext cx="1503972" cy="151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156213" y="4250186"/>
            <a:ext cx="54847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Получается </a:t>
            </a:r>
            <a:r>
              <a:rPr lang="ru-RU" sz="2600" b="1" dirty="0" smtClean="0">
                <a:solidFill>
                  <a:srgbClr val="002060"/>
                </a:solidFill>
              </a:rPr>
              <a:t>"ток" </a:t>
            </a:r>
            <a:br>
              <a:rPr lang="ru-RU" sz="2600" b="1" dirty="0" smtClean="0">
                <a:solidFill>
                  <a:srgbClr val="002060"/>
                </a:solidFill>
              </a:rPr>
            </a:br>
            <a:r>
              <a:rPr lang="ru-RU" sz="2600" b="1" dirty="0" smtClean="0">
                <a:solidFill>
                  <a:srgbClr val="002060"/>
                </a:solidFill>
              </a:rPr>
              <a:t>(</a:t>
            </a:r>
            <a:r>
              <a:rPr lang="ru-RU" sz="2600" b="1" dirty="0">
                <a:solidFill>
                  <a:srgbClr val="002060"/>
                </a:solidFill>
              </a:rPr>
              <a:t>читаем справа налево слово </a:t>
            </a:r>
            <a:r>
              <a:rPr lang="ru-RU" sz="2600" b="1" dirty="0" smtClean="0">
                <a:solidFill>
                  <a:srgbClr val="002060"/>
                </a:solidFill>
              </a:rPr>
              <a:t>"кот").</a:t>
            </a:r>
            <a:endParaRPr lang="ru-RU" sz="2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32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l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200000" cy="243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 txBox="1">
            <a:spLocks/>
          </p:cNvSpPr>
          <p:nvPr/>
        </p:nvSpPr>
        <p:spPr>
          <a:xfrm>
            <a:off x="427313" y="407707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7030A0"/>
                </a:solidFill>
              </a:rPr>
              <a:t>КОМПЬЮТЕР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4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95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l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40" y="1484784"/>
            <a:ext cx="7561488" cy="2550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 txBox="1">
            <a:spLocks/>
          </p:cNvSpPr>
          <p:nvPr/>
        </p:nvSpPr>
        <p:spPr>
          <a:xfrm>
            <a:off x="464539" y="414908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7030A0"/>
                </a:solidFill>
              </a:rPr>
              <a:t>МОНИТОР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4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48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l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5420554" cy="26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457200" y="44371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7030A0"/>
                </a:solidFill>
              </a:rPr>
              <a:t>КУРСОР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64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l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8725203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 txBox="1">
            <a:spLocks/>
          </p:cNvSpPr>
          <p:nvPr/>
        </p:nvSpPr>
        <p:spPr>
          <a:xfrm>
            <a:off x="474902" y="423021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7030A0"/>
                </a:solidFill>
              </a:rPr>
              <a:t>ИНФОРМАТИКА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4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59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474902" y="435770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7030A0"/>
                </a:solidFill>
              </a:rPr>
              <a:t>ЗАДАЧА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4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ребус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6" y="1071546"/>
            <a:ext cx="9000000" cy="3512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202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457200" y="44371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7030A0"/>
                </a:solidFill>
              </a:rPr>
              <a:t>МИНУС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ребус 7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6" y="1124744"/>
            <a:ext cx="9000000" cy="3512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587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457200" y="44371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7030A0"/>
                </a:solidFill>
              </a:rPr>
              <a:t>УГОЛ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ребус 3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6" y="1063307"/>
            <a:ext cx="9000000" cy="35594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040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457200" y="443711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7030A0"/>
                </a:solidFill>
              </a:rPr>
              <a:t>РОМБ</a:t>
            </a:r>
            <a:endParaRPr lang="ru-RU" sz="6600" b="1" dirty="0">
              <a:solidFill>
                <a:srgbClr val="7030A0"/>
              </a:solidFill>
            </a:endParaRPr>
          </a:p>
        </p:txBody>
      </p:sp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48760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-8163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48760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73565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84147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56213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61077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6053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84405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ребус 1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6" y="1196748"/>
            <a:ext cx="9000000" cy="35121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806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4786322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33">
            <a:off x="4471071" y="2963036"/>
            <a:ext cx="1008453" cy="122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s://encrypted-tbn1.gstatic.com/images?q=tbn:ANd9GcSujEqCyHkH9XyChqEXZAehpx4phbkV5UFv---F1p_THJFetvbLOw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000504"/>
            <a:ext cx="2238375" cy="2047876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263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64" y="344678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84" y="356847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91153">
            <a:off x="3233778" y="3082403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4929198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10426" y="4839460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285852" y="1142984"/>
            <a:ext cx="7072330" cy="1857388"/>
          </a:xfrm>
        </p:spPr>
        <p:txBody>
          <a:bodyPr>
            <a:noAutofit/>
          </a:bodyPr>
          <a:lstStyle/>
          <a:p>
            <a:r>
              <a:rPr lang="ru-RU" sz="60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ПРАКТИЧЕСКАЯ РАБОТА</a:t>
            </a:r>
          </a:p>
        </p:txBody>
      </p:sp>
      <p:sp>
        <p:nvSpPr>
          <p:cNvPr id="6146" name="AutoShape 2" descr="https://encrypted-tbn1.gstatic.com/images?q=tbn:ANd9GcSujEqCyHkH9XyChqEXZAehpx4phbkV5UFv---F1p_THJFetvbLO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59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263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64" y="344678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972058"/>
              </p:ext>
            </p:extLst>
          </p:nvPr>
        </p:nvGraphicFramePr>
        <p:xfrm>
          <a:off x="1975722" y="1124744"/>
          <a:ext cx="6239616" cy="56166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799488"/>
                <a:gridCol w="4440128"/>
              </a:tblGrid>
              <a:tr h="14041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КОМАНДА ДЕДА МОРОЗА</a:t>
                      </a:r>
                    </a:p>
                    <a:p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041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КОМАНДА СНЕГУРОЧКИ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041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КОМАНДА ЁЛОЧКИ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041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КОМАНДА СНЕГОВИКА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7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84" y="356847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232888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992" y="2708920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065" y="5445224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487" y="4077072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10426" y="4839460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59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640" y="1285860"/>
            <a:ext cx="4752528" cy="4728766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СОБЕРИ КАРТИНКУ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20" y="44338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040" y="44338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904" y="11464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880" y="44338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232" y="19533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36849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203511" y="6156561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2.bp.blogspot.com/-6eOg656ahq8/UJtE15CrIlI/AAAAAAABOKU/5K_C2A0h17w/s1600/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392609" y="6123687"/>
            <a:ext cx="2771800" cy="74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63351" y="6156561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915937" y="6131756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285720" y="3643314"/>
            <a:ext cx="1071570" cy="1309110"/>
            <a:chOff x="1214414" y="4500570"/>
            <a:chExt cx="1071570" cy="1309110"/>
          </a:xfrm>
        </p:grpSpPr>
        <p:pic>
          <p:nvPicPr>
            <p:cNvPr id="16" name="Picture 2" descr="https://encrypted-tbn3.gstatic.com/images?q=tbn:ANd9GcRqGEF-ftkvzC5C3nTdy6Z5lpaDLcs6NUzVFpDWsEP7zETRcWSu">
              <a:hlinkClick r:id="rId6" action="ppaction://hlinkfile"/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752564">
              <a:off x="1214414" y="4500570"/>
              <a:ext cx="1071570" cy="1309110"/>
            </a:xfrm>
            <a:prstGeom prst="rect">
              <a:avLst/>
            </a:prstGeom>
            <a:noFill/>
          </p:spPr>
        </p:pic>
        <p:sp>
          <p:nvSpPr>
            <p:cNvPr id="17" name="TextBox 16">
              <a:hlinkClick r:id="rId6" action="ppaction://hlinkfile"/>
            </p:cNvPr>
            <p:cNvSpPr txBox="1"/>
            <p:nvPr/>
          </p:nvSpPr>
          <p:spPr>
            <a:xfrm rot="20752564">
              <a:off x="1357290" y="5072075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C00000"/>
                  </a:solidFill>
                </a:rPr>
                <a:t>5 КЛ -1</a:t>
              </a:r>
              <a:endParaRPr lang="ru-RU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14348" y="4691634"/>
            <a:ext cx="1071570" cy="1309110"/>
            <a:chOff x="1643042" y="5548890"/>
            <a:chExt cx="1071570" cy="1309110"/>
          </a:xfrm>
        </p:grpSpPr>
        <p:pic>
          <p:nvPicPr>
            <p:cNvPr id="19" name="Picture 2" descr="https://encrypted-tbn3.gstatic.com/images?q=tbn:ANd9GcRqGEF-ftkvzC5C3nTdy6Z5lpaDLcs6NUzVFpDWsEP7zETRcWSu">
              <a:hlinkClick r:id="rId8" action="ppaction://hlinkfile"/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477107">
              <a:off x="1643042" y="5548890"/>
              <a:ext cx="1071570" cy="1309110"/>
            </a:xfrm>
            <a:prstGeom prst="rect">
              <a:avLst/>
            </a:prstGeom>
            <a:noFill/>
          </p:spPr>
        </p:pic>
        <p:sp>
          <p:nvSpPr>
            <p:cNvPr id="20" name="TextBox 19">
              <a:hlinkClick r:id="rId8" action="ppaction://hlinkfile"/>
            </p:cNvPr>
            <p:cNvSpPr txBox="1"/>
            <p:nvPr/>
          </p:nvSpPr>
          <p:spPr>
            <a:xfrm rot="477107">
              <a:off x="1785918" y="6120395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C00000"/>
                  </a:solidFill>
                </a:rPr>
                <a:t>5 КЛ -2</a:t>
              </a:r>
              <a:endParaRPr lang="ru-RU" dirty="0"/>
            </a:p>
          </p:txBody>
        </p:sp>
      </p:grpSp>
      <p:grpSp>
        <p:nvGrpSpPr>
          <p:cNvPr id="21" name="Group 20"/>
          <p:cNvGrpSpPr/>
          <p:nvPr/>
        </p:nvGrpSpPr>
        <p:grpSpPr>
          <a:xfrm rot="1431622">
            <a:off x="7853448" y="3732664"/>
            <a:ext cx="1071570" cy="1309110"/>
            <a:chOff x="1214414" y="4500570"/>
            <a:chExt cx="1071570" cy="1309110"/>
          </a:xfrm>
        </p:grpSpPr>
        <p:pic>
          <p:nvPicPr>
            <p:cNvPr id="22" name="Picture 2" descr="https://encrypted-tbn3.gstatic.com/images?q=tbn:ANd9GcRqGEF-ftkvzC5C3nTdy6Z5lpaDLcs6NUzVFpDWsEP7zETRcWSu">
              <a:hlinkClick r:id="rId9" action="ppaction://hlinkfile"/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752564">
              <a:off x="1214414" y="4500570"/>
              <a:ext cx="1071570" cy="1309110"/>
            </a:xfrm>
            <a:prstGeom prst="rect">
              <a:avLst/>
            </a:prstGeom>
            <a:noFill/>
          </p:spPr>
        </p:pic>
        <p:sp>
          <p:nvSpPr>
            <p:cNvPr id="23" name="TextBox 22">
              <a:hlinkClick r:id="rId9" action="ppaction://hlinkfile"/>
            </p:cNvPr>
            <p:cNvSpPr txBox="1"/>
            <p:nvPr/>
          </p:nvSpPr>
          <p:spPr>
            <a:xfrm rot="20752564">
              <a:off x="1357290" y="5072075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C00000"/>
                  </a:solidFill>
                </a:rPr>
                <a:t>6 КЛ -1</a:t>
              </a:r>
              <a:endParaRPr lang="ru-RU" dirty="0"/>
            </a:p>
          </p:txBody>
        </p:sp>
      </p:grpSp>
      <p:grpSp>
        <p:nvGrpSpPr>
          <p:cNvPr id="24" name="Group 23"/>
          <p:cNvGrpSpPr/>
          <p:nvPr/>
        </p:nvGrpSpPr>
        <p:grpSpPr>
          <a:xfrm rot="19680571">
            <a:off x="7409171" y="4756453"/>
            <a:ext cx="1071570" cy="1309110"/>
            <a:chOff x="1643042" y="5548890"/>
            <a:chExt cx="1071570" cy="1309110"/>
          </a:xfrm>
        </p:grpSpPr>
        <p:pic>
          <p:nvPicPr>
            <p:cNvPr id="25" name="Picture 2" descr="https://encrypted-tbn3.gstatic.com/images?q=tbn:ANd9GcRqGEF-ftkvzC5C3nTdy6Z5lpaDLcs6NUzVFpDWsEP7zETRcWSu">
              <a:hlinkClick r:id="rId10" action="ppaction://hlinkfile"/>
            </p:cNvPr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477107">
              <a:off x="1643042" y="5548890"/>
              <a:ext cx="1071570" cy="1309110"/>
            </a:xfrm>
            <a:prstGeom prst="rect">
              <a:avLst/>
            </a:prstGeom>
            <a:noFill/>
          </p:spPr>
        </p:pic>
        <p:sp>
          <p:nvSpPr>
            <p:cNvPr id="26" name="TextBox 25">
              <a:hlinkClick r:id="rId10" action="ppaction://hlinkfile"/>
            </p:cNvPr>
            <p:cNvSpPr txBox="1"/>
            <p:nvPr/>
          </p:nvSpPr>
          <p:spPr>
            <a:xfrm rot="477107">
              <a:off x="1785918" y="6120395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C00000"/>
                  </a:solidFill>
                </a:rPr>
                <a:t>6 КЛ -2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91617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" y="-71462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81317"/>
              </p:ext>
            </p:extLst>
          </p:nvPr>
        </p:nvGraphicFramePr>
        <p:xfrm>
          <a:off x="1214414" y="1169962"/>
          <a:ext cx="7715305" cy="56166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43776"/>
                <a:gridCol w="4514140"/>
                <a:gridCol w="928694"/>
                <a:gridCol w="928695"/>
              </a:tblGrid>
              <a:tr h="14041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КОМАНДА ДЕДА МОРОЗА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36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4041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КОМАНДА СНЕГУРОЧКИ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36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36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4041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КОМАНДА ЁЛОЧКИ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36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36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4041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</a:rPr>
                        <a:t>КОМАНДА СНЕГОВИКА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36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36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214422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2670190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5429264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4000504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089970" y="4768022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071802" y="0"/>
            <a:ext cx="5972220" cy="85723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ПОДВЕДЕНИЕ ИТОГОВ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72330" y="875868"/>
            <a:ext cx="9286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БАЛЛЫ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01024" y="875868"/>
            <a:ext cx="9286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ОЦЕНКА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59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shop.so-deistvie.com/media/content/itakurs_12006/novogodnyaya_girlyanda_14.png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-28588"/>
            <a:ext cx="74961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img-fotki.yandex.ru/get/5107/inn5602.81/0_714f7_46d6bc1d_M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4572008"/>
            <a:ext cx="2221607" cy="151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shop.so-deistvie.com/media/content/itakurs_12006/novogodnyaya_girlyanda_14.png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85786" y="5286388"/>
            <a:ext cx="74961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-fotki.yandex.ru/get/6518/23869276.aa/0_96d2c_4131b74a_XX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3966" y="1857364"/>
            <a:ext cx="7048496" cy="35242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853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263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64" y="344678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84" y="356847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561" y="3669760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767" y="3669760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659" y="3669760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585" y="3669760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10426" y="4839460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285852" y="1571612"/>
            <a:ext cx="7072330" cy="1857388"/>
          </a:xfrm>
        </p:spPr>
        <p:txBody>
          <a:bodyPr>
            <a:noAutofit/>
          </a:bodyPr>
          <a:lstStyle/>
          <a:p>
            <a:r>
              <a:rPr lang="ru-RU" sz="60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СИСТЕМА ОЦЕНИВАНИЯ</a:t>
            </a:r>
          </a:p>
        </p:txBody>
      </p:sp>
    </p:spTree>
    <p:extLst>
      <p:ext uri="{BB962C8B-B14F-4D97-AF65-F5344CB8AC3E}">
        <p14:creationId xmlns:p14="http://schemas.microsoft.com/office/powerpoint/2010/main" val="326959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263"/>
            <a:ext cx="3096344" cy="327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64" y="344678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84" y="356847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561" y="3669760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767" y="3669760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659" y="3669760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585" y="3669760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https://encrypted-tbn2.gstatic.com/images?q=tbn:ANd9GcS33MVl2sva2NaG7xr14clerIP8NSJwFG8Dskve3rPsEzKEwTs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10426" y="4839460"/>
            <a:ext cx="3396920" cy="576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285852" y="1571612"/>
            <a:ext cx="7072330" cy="1857388"/>
          </a:xfrm>
        </p:spPr>
        <p:txBody>
          <a:bodyPr>
            <a:noAutofit/>
          </a:bodyPr>
          <a:lstStyle/>
          <a:p>
            <a:r>
              <a:rPr lang="ru-RU" sz="60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+mn-cs"/>
              </a:rPr>
              <a:t>КОМАНДНЫЕ ВОПРОСЫ</a:t>
            </a:r>
          </a:p>
        </p:txBody>
      </p:sp>
    </p:spTree>
    <p:extLst>
      <p:ext uri="{BB962C8B-B14F-4D97-AF65-F5344CB8AC3E}">
        <p14:creationId xmlns:p14="http://schemas.microsoft.com/office/powerpoint/2010/main" val="326959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672443"/>
              </p:ext>
            </p:extLst>
          </p:nvPr>
        </p:nvGraphicFramePr>
        <p:xfrm>
          <a:off x="0" y="521296"/>
          <a:ext cx="9240961" cy="633670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96240"/>
                <a:gridCol w="7844721"/>
              </a:tblGrid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месяцев в году?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дней в январе?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дней в декабре?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зимних месяцев?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AutoShape 2" descr="data:image/jpeg;base64,/9j/4AAQSkZJRgABAQAAAQABAAD/2wCEAAkGBxQTEhUUExQWFBUXFxobFxgYGBocFxoeHRggGBwYHh4cHSggGRwmGx0eITEhJSkrMi4uHh8zODMsNygtLi0BCgoKDg0OGxAQGywkICQsLDQyLzQ0LCw0LCwsLCwsLDQsLCwsLCwsLCwsLCwsLCwsLCwsLCwsLCwsLCwsLCwsLP/AABEIAOcA2gMBEQACEQEDEQH/xAAcAAEAAgIDAQAAAAAAAAAAAAAABgcEBQECAwj/xABBEAACAQIEBAQDBgQEBQQDAAABAgMAEQQSITEFBkFRBxMiYTJxgRQjQlKRoWKx0fAVM3LBCIKSouFjg7LxFiRD/8QAGwEBAAIDAQEAAAAAAAAAAAAAAAIDAQQFBgf/xAA1EQACAgEDAwMDAgUDBAMAAAAAAQIDEQQSIQUxQRMiUTJhcRSBBiORobEk0fAzweHxFTRC/9oADAMBAAIRAxEAPwC8aAUAoBQCgFAKAUAoBQCgFAKAUAoBQCgFAKAUAoBQCgFAKAUAoBQCgFAKAUAoBQCgFAKAUAoDE4nxKLDoZJnVFHUn9h3NRlNRWWShCU3tissqrmbxRmkzJggIV6SsoZ99wrekfUGtGet+Ed3T9CnOObXgh6caxxYt9vxVyb/5ht9F2A9rWqh6+aN99D06Xdm+wfPfEYxYzrJ7vGl/+0L+96j/APITKn0Sn5ZtMB4oYpCPOiilHXLdG9j1H7VbHqD8ool0LP0yJFw7xSwzkCWOSIk2vYMg9yRr+1Xw10H34NW7ouoh9OGTLhvEYp0EkMiyIeqm/wBD2Psa24yUllHKnCUHtksMyqkQFAKAUAoBQCgFAKAUAoBQCgFAKAUAoBQCgFAYfF+Jx4aF55myoguT19gO5J0A7msN4WTMYuTSXk+fOZeZZMdMZJCQgN447+lBt/1W3Nci+2U2e26f02FEMte7/BrmlFaqizpqLO6tasNEXFnqJqhtIbQZabRtwZxwByg9/wDc2A/3qhXLdgirPcZ3KXF2wGISUkCF2CSjup/Hb+He/a4610tHqcWbTn9T0ld9TcF7lyX4DXbPGCgFAKAUAoBQCgFAKAUAoBQCgFAKAUAoBQCgIF42Qu3DGZMxCSI7hRf0gkXOl7AkNpta+wNQsTccI2dHZGu6Mpdj57EjSkZdFB9X/itHEa089z1Css1k4+nxFPn/AMGdiMQEFyaohBzeEdbU6mvTw3SZKOWuU8XjU8yJPLjIurTXUNrbSwJI63tWxDQt9zjWdeqxxF5NvhPDDGylhLLHhgNmUeZm1I0FxYWF9baMPe1tegin7uTn6jrspVpQWGa3jPKON4efMdFxUNjd4w11t6iWW3puoOuouPleGo6fFx9jwQ0/XLW1GaPfhUiyqPLKMG6kkKLLc7ddf515u+Lrb3ZWP9zv74zjvXK+xgcXxMLjIXRbjQZr/sO+9bGnrsi92GyUbK1La2svwXfyNxoYvBQyX9YUJJ7Oos367/IivT1zUopni9XRKm2UGjf1M1xQCgFAKAUAoBQCgFAKAUAoBQCgFAKAUAoDTc28a+yYSWYAuygBVFrl3IRB/wBRFYk2kTrSlJJspjljwxxUgBlHkKT6i3+Zte4XbU6akd7VqvTTslmR6OPU6NJT6dXLLP4HyRg8MgAiSRty8qq7E/UaD2FbldUYLg4N+rtu+tklAq01MgrTsM5PUILWNQbGCufEDw7MqiTAZYpCyhkFhERfV7DQMB+vzqizTwseWjeo19tENkWe0Pg5w/ywJFkklsc0vmMGZj+KwNhboP51ZFKMduODVsslOe/PJlcE5HbhsrS4Gd2icfe4eb157fDkcWKMLnXW/UVOMYduxGdlknmTyS/gvE1xESyqrpfRkkUq6MN1YHqO40O4uDWJR2vATyZ1RMigFAKAUAoBQCgFAKAUAoBQCgFAKA1/HOMRYSFppmyoo+rHoqj8TE7CpQg5PCIykkjVcLxOJxAEkw+zobFIla723BdraEjdRt3q9xhFYXLK25P7GdheHRxklEVS1rkDU22JPU1Fyb7iKwZRFYLMs4rOBk6zTZRffsBufYUSyQlLB5QTSm5MYC2uPV6ttrW3v79qSUfkLPc78I4muIjzgMhBIZHGV0Ybqw/32NQlFxZKMkzOAqJI7VgwcWoDFgQieTW4ZUIGmhFwf9qk/pRiPdmbUCZ4yYgBgtjte4Gg1tr/AH0NSUcrJjPJU+M8ZLO/lRh1zgJGQ2ZlvYnMDox0suX2NdB6DEN27xkoV+XjBauBxGcHUG3UCwv1XXqK0JRwXReRh8YHbKAw0uCbWIva41/nSUHERkmZNQJCgFAKAUAoBQCgFAeUmJUGxIzWvbrbvapKLZFyS7mA08z7FIx/1N772AP0NW7Ir7kcyfYg8kHm8X8mWNWijTzY2JzNmGUFjrvdiNb7aVubsUdjVUc28ssGOtFm4zhhWURZw1ZGTWca41DhkzyvlHsCxPyCgmq5WwjxJpE4wnJe1ZI7w7m/DTM+JaQrHEckSW9bsRq1u+uUD5k71GWphGPcjDTzlLsZHCedpJJG83CNDF+F/MVmP+pRt9Ca1HrYI3Y6K3HOCKyca4jHiJZI1ieKSUtYuyyBTYBQTddAO3fvUo9Xr2e+PYjPpE85jI3MviI0CBpoZMn4mAD5fnl1t72qVGuoueOxC7RX1Rz3JZNNMWhxEMgeBgnmRlR8LC5lVt7i4NuwNbacWsGvLMWb1GBAINwdiNjVZI1fHsUIFXEE2WNh5h0A8tvSxJPRdH/5anBZTRGTw0zWrx2HEzOsGIzGOIOoRioOp17SLsCdQNRverVW1Fbl3ZXKTcuH2Rn8R4krApGcz21kU+iM2NiT1N9k1J7VCEHnL7f5JTmsGh4fyjgfOXELhryrL6mYMBnIzGQJcKNbG9ra1ZNvDWfuQg8EhZ0fMEkeI5iCwFgSPSfiBUnp32qvDWMrJPKfbghPiJxibhww3lyMEbOpcZTJ6UBCgMpUknXUdK3KFG7Ka5KJKUJZT4N34a83f4hDKTcmKTLmICl1IurEDQNuCBppfS9q1NRUq54RswbayyY1QTFAKAUAoBQCgPLEy5VJ69B3NSjHc8EZPCyayGELc7ljdidye/6AVe2Uox+O8WjwmHkxEpOVBsNySbKoHUkkCq5ywSX2K0eXFzSR4hFTCst7XcvJlP4WsuXUgHSqJdYwtm3KNuHSX9blhszxzVj4LPKqSRJq3lD1W1uSp1PfT9qlVr6bOJRw2Yu0Nta3RllG7wvPv2iF5MLBJIAD949kiuPc6sPkK34UJ4bZz52yjxgiXCecMdidWkREufUq/F6j8N9ltbX51p6y+Dl6VKx9zraHp1koerZ2fg25XPcv6yera7VzXTB9zrZ29lgifM/Exg9Vj6HL0AJJ/nWjLRTssw3wWu6FUNzRn8uYwukGIMjETLIPK0CAowGYaXJ1ter9bVCiMYxNLTWO9uTJHMRXPlJG3HJpsTzBCl8zKi+/Ud7dqqjGycsQibE4KMMzeCX8q8yQxKIpJFEZKiEnb1X9F9gNLi9drQ6jPsl3RxdfRhKxLubvk7iYmg02DuF/0hyF+mW1drUVOD58nIpmpIwPFTAvNw6WOIZnvGctwMwWRSRr7C/vas6RpWJsxfnHBCfCfheNkxDYnFrIFjhMUYlUqzXOqi9jYW3I6itjV3QliMfkxCvCy/gtKHDFQCiKqgWERAUKb7grexsf5bVpSl4/uWRXk1nEuccPhmyzFlJJBspZVt3I20Iq2OmnNZiVu1J8nPCleaB1UxtBK7ukoObMkrlyMvRhmI3/AKVGXsn7lyiX1LHgzMbwyGTDeRMomiChcreonKLDX83v3qKb3ZXBl4wYnK3DI8NeHDReXFmLyZgwfMVAGp+JrKLk9Pes2Ya3N8sxW5ZxjgklUFwoBQCgFAKAUBqsfibzCL8qB/nclR+lj+tX1Lhspsfg7LUmRRo+eOEPisG8UdvMBR0BNgWjcOFJ6Xtaq7I7otItpajYpPwQQ4xZEZJLo6kh1vZlYbg9bfzBFeZu3Vtqa5PT1pT90eUR3GYxzLHhUlITEsIXzjMVDnLmXrexI1uNq2enJ2yw0a/Ua1Cvf88FtYjBRxYTyFORRF5a99RlH1J/evS4cjzMp7eSsMJE8CtDILSQv5bAbaRo4b5EN+1cea9OTX3Z6/RX/qIJdsJI6yczGLc6XAGlR3xfZm3bp4RW6XB7cdmSeBxMPQFLHTsCb/Oq/UUmlF8lF1EIwbnyjD5ehmvE0koyJGFSML8I3tpp+1LYKS93LKo0+muOzJNjI/OjZA5jJ/ELfpY9K0/TipcoOLxwRDh+BmwvE4pJ3UxBWIIF84C6xhdbOb7dga6GnlVCt4Ro631brUn28G3iwLSYZkliy7lVym4UfDqNj8q5E4yhbvhk61cYShGufJsvDCefCRepQYGkfIwYFhlJBQje+lwa9lpJ/q6E5P3YPG62v9NqGvGSzOMyv5QliMZZPVaQkIwykEEgErvcH2qmMcS2sxKaxk0XJnEpZUxzzMpkEh0RrqqiMWVT+tbWorUZVpduP+Mppm3CbN59s8t8OiOXEt7qbsQMpbzMxN1AItrvetVrcpOS7GwsLhMpnxJTGHENhmidkDkx5Iy3mBmurAqNSdiDsQa6unuoUc9marhY3hllcn8ExMXD8NFL6SHZpowdcjMzBbj8QutwD+beufZfGVkpf0LlW0kvHk3TwAedkjYIfK9IFiSrXdlHX05fnbT3r3N43PnkltS7IzcNxTNN5dtGUlSAbqVtdX7E3uBbob1XKvEdxONm6TibOqiwUAoBQCgFAKAjnMmDxPmxz4ZVkNvLkRmy3UsCHBPVddPetrTzrw42dii6E3hxPTA48M2R1aOQC+RhYkdSvRgDpcVmUUuU8oxHPZmwFVssRoOb+XYcXH61s4BCuCVZdNNRuL9DWI1Vzl71kzLUXVLNcsEJ8LuVfvJcVKTLldo8OzG+ikqz/Mm4B7A96senqom1WsGbNZfqYL1GSXEQNJxRYmQNB9mcuDsQWVQLddRuK2JTSo475NWuH815NlzLywmLh8sMYmupEigFwVFrG/xDLpr8+laNlcZ/Ub1F1lTTjIgeI8JcQ3p+2x5epMHq+Y9ZF/0rWWignlZN6XVtTKG1tGfjvCKJopAuLxRcocoZ1yFraXAX4SbaVZHTwj2Rq2aq2z6pEBwGPaNjDOpjnjsHQkXGgIPY6WrUug4Pk9LotVDV1qPlG3PGVTUn63rXccl/orGWeX+MEtHiJEdYFzZJWU5C1rEBiLXte3fYVn0rI9l3NSV+nctucMkHDePq+17HvtVqjwW2aaajuyd42ztiMMvwzQSSx5bXSaMA6d8y9PY963dHc6pZRw+q6RSgpNcmDwvnyaKOKSSNsq/GliFIKlbZm00JB+ldWzUaO7iEsM4S0+oqz7ODbcA8TMGoleLCeUuYGYqUW5NwGC/i99qfo3YsxnkyrNi5RMMO4UxmIqsM9380AKqggFEF/wARvfXetZpNPKe5eCfPZ8G24VOQHV3z2lZUYgXIsDbTQkXIv7VVOLfKXgsi0uMmLDjpPV5hHlmQxoy3zqc2UXGxF7C/66a1OUEnx3xkqjKTj7vk0nP3H5OH4WNszOzSZS4ChrFWNuw2/artNCuyb3cccfkja5KO1Gg8EOPyYiTFo5aQII2R2sWGYvdSwABuRcafm3qOui4zSb8F1McLJbNaRcKAUAoBQCgFAKAwOK8JjnyFsyshJR0NnW+hF+oPUG40HYVOE3B5RGUVJYZosHjpIMS2FxBzhk8yCW1i6g2dGH5kJGvUMPersqzmKwVLMXhs2GMlDKe1TrWJIhNpxZqvD/AmLAxgsWzM7i/RWcso+i2v73pdJux7jMFFRW02uJSNZFlbRgMgb2Yj0/qBUVlrAeIvJnKb7VDsXZTOGFZQOFW9YbIkc5z5cwE8ZfGhEy7S3yOvyb6bG9VuUW8MKTi8xfJgcN8K+Ho2Zkeft5zl1/QWB+vesKEF2RfPUWz+qWSV8T4LDNhmwzoPJZMmUAAAW0y9iNwehArJU2/HcoGbheNwuIODMLu/q8lrgCVFJAa50v7b6juKpWmlKWY9jvU9dUKVC1Za8k24PyTjoocRiXZDijh3TDxRk2Ut8V2OhYgADoKeillHO1HUJ3SUn48Gn5c5gcqiOi5R6X3DKRcWYHsRYiuI5+jLYz0Nmn9WCnB5TIhj+UpZZMW+FZGw8RLuxNstwXMYsPUVA2HQivVdO1tk6Y1pcZPJ62qNFjbLx4TiIIRBhRKtkwwGT4i1rKFt+I2vpvU5127XNx89zUU4OXc1nGubsNhhFHJDJ5kZM3lwsqhRcj1EsoNyb5e/yqyFFsm9rzkg5wwt3g3vAsfBigk2HCpHLmOcj15w3qQg/C2+uu3tWvPdFNS5wXRis8cZMHjvC/tZOBkSRk89JPMcXXy1ZZGAOxucyAdAddqylD097a7dvORmXqbUn+SU8G4Jh8KpTDwpCpNyEFrn371qNt9zZNhWAKAUAoBQCgMCbi8S3AbzGBAKR+pgTtcDYe5qz0pd2sEd6OsPHIDG8hcII7+YH9LJb8wO2moPUWqNkXD6iS5eF3Kq5w8S5ZyY8GTFF1k2kf3HVB+/yrm3avxE9Doejbkp3f0K6YSLJ5yyyLMDcSZiTc77737VVVqpwfB07ei6WyLilh/JYfLPiUrqIcWMkw0BHwv7jsfavQaScb2tvc8P1LS3aSThNceH8onXJPEFlwoCf/zZkI66HQ/VSD9as1VTrtaZr0S3Vpm2x+FWWN4nF0dSra2NiLHUbH3qlPDyixrJDIkxuBnKoMRjMLluARGzrrsGzKxsO4PTWr24TXPcgt0fBI15iUIplUxu17Ib9Nxe3a1V+lzwyx2cdjiTiE8igQx2ZvxNoqjbMdr/AC61JwhHlsrzJ8EW474UQzBmMk0jkfickZrklhfa97W2sNKrjKEp5kW7rIQ2xxj+5LuW+IuQYp18t0CAX2N0BsD1INx7gViyvC3R7GIT8M34cGqMYLE0zX8Vw8Mq+XIFZtSoPxA23HUH3FW17ovcuxXY4tYMTlrg7QKxeSR2Y39bFsoubKLnas3WKT4M1w2oq/mzlUDHytK7QxSnMPLsBJc3Y3scrdwOpv1rYp0enuXqbfciM+oaimKqz7SxeVeComHWOOLyov4tS992N9TcdTVVko1vEf7GFGVq9x5DkbBQ3e5jkLXSTNlKG2UZR8PfS2t6T6hPK3NY+DMNJBdkQzmTw0bEY5hFiirCGNpGkBctdnF9CLbbbVtQ1jhH1cfZIp9Fbtj5JX4fcpjCxshmaVY5TZSBbMLNn+dzcDpYVq6m3d47l1Uc8/BOK1DYFAKAUAoBQHSaUKpZjYAEk9gNayk28Iw3hZZqji2m2DJHbS+jPfr3UfzvV8YKPfllMpbuDzwPD44QwjULc3NhYk2tr300qc5ub5EI4WEfOfFGlkxUxnZy8csiBWJORcxsBfW1q5XUNROUtvg9R/DmgoVCuxmXk9EFcls9OxIL0QizAxeGVrX6G4I3FbNVsoPMWa+p0tWpW2xcG35Z5xm4e5awljIGYX9RsdzrqbEj9O1dqrqHrLbZ3+TxvUehy0zdlL9p9BYLFrLGsiG6uoIPsavOVz5MgVgkCaEWsh5JBbIgfUXu2Ww6kaG59tKi1HyzKcl2Rl1WTyYPFeExYhCkgNjbVSVYEG4KkaqQdiKkptdiMoKRpf8A8cxC6x46QMCPUyIxYC9lkFrPppmFj71b60XHDiRVbT4Zs+HcMkWRpJZjIToAFCqB8rm5+tQlZlYSJKCTybgGqiZpuZsoRJPK8543DImW7HowHS5QtvptVtWecPBVZjKbWTx47zK2FhknlgIjUaEMGOYnKgZQNAWIFwTa9VWJRi2nkvrzOSj8vBTmOx8k7Z52zsd73yj2UH4R7V5a2blJyPb0aOuqGEsmNwjmLFYbGSNh/WrIgcOxyAi+nU7dB3rsaPWwp0rjZznscLW9Kd2rzWsLHP5N7wXnjH4dpGby8QskhkZMuWxIAOUjbRet6i+p75c9i1dCjGvifJcnA+Kx4qCOeI3R1uO4OxU9mBuCO4roJprKOFODhJxZnVkiKAUAoBQGk49Ixmw8YvkJd3taxyABVN+mZw3zUVfSlhsptb4R7ipEDsKwyyJR3ijw/wAniTP0xEauP9SDy2H6AH61zNfDtI9L/Dt6TlS/PYjQauZg9Vg4z1nBho8pGqSRg8mF9KmiLSaaZZ/hTzVGqfY5WyvnYw32Ib1FAe4bMbe9dbSW7o7fJ4jrGjdFu6K9rLPU6VuHKyjmhgyITVciUex3qJlHasEgRQAGgORQEe4BK8+InnJvDcxw++RirtvYgsND+mhq2bSiolcU22yN+M/FlTCfZ7+uWSKwvrYShjp1FlP7d6puWKJSybOjTlrKoJZ5RUGIaZpMqOAp121Argx9KMMyXJ7e2u9W4hJYNzho8osPqe9aU5ZeWbMm2seDapHkGlmP89bHfpWo3ufJpSk2+CZ+D2OI+04Y3AVllS46PcEX+a3+v6em6fZvq/B53qtSjapLyiya3jligFAKAUBHubeNYbDeS08yRkvlUE6sGIU6b2ByknYW1qyEsEJrjJnVbkqxyc1gmuxF/EDlEcQhXKQk8RvE521+JDbXKw/ex6VCyCnBxZfRa6bVZHwUfKrKzI6lJEYq6ndSNx/5rg2Vyrlhn0PTaqvUw3xMXEYpU+I2rMK5S7IxfqqaFmyWDywDSYgkQoLD8TGw/Sp2qFCzYznw19uoy6Icdst+fwdIOHYnzihjaRwuay7Zdr1KV1Hp7k0kaPrX0X/z/d+O2Dux1AOZHBBF7q6kagjqCD1pBuL3RN6yen1cHW3/ALotfkDnjNP9mnYffBWiNrfeWtKm50ZhnHbMR2t06b1PueV1+g/TSSXKLNWtrJzTJiFVsmj0qJLBzWDJzQC1AYvFZmSGRkGZgpyre2Y20W9ja50vUoL3IjN8HHCYwsMYEflekejT0m1yNNN77ViTyzK7FCeJnEvtHFJTrlw48pQTpmGrMO2pt/y1pa6eMQPSfw3pd05aiX4X+5ouGyffMv8AACPfU1y7l/LT+56Bz/1MovxFP88s3aitEmzZLoAx9K+w1Nh7+3vWs++FyzUnhZwbLkDEt/jEQ0GbDyLpfUD1A/O4rudJSSaRxerQxVFl1V2DgCgFAKA0PO3Ma4DCSYgjMwssa/mdtFB7DqfYGsN4WTMYuUlFd28Hz5xDzMVI82JbPJIfUTso/Ko6KOgrkWaqTllHrtLoqqa/TksvyXJ4acXE+BjXM7vCPLdmVhcjRTc/Fdba12qbFKJ5HVUuuzGOCV1eUo4oSID4ncn/AGlPPw62xKixI/GvQMOtu+496h+nru9s/wBmX6fXX6R7qn+Sicdw1klZZSGYW1B01F7Vrait6eXppnR0n+tzbZy2enA5JxMEw6l2O6jb536fM1pamNTr3XPC+S6rVWaezZVyvjwWhymrRy4jzmQuqx3tso9Rtc15fXuM4Q9NPDb/AH7HRnNy+rCPSPlvD4z7+eMsz/DqRlT8I09jc+5qMtdfpP5VTwl3+78mtLTxb3tcswZ/DWHMGjlmQg3Gqm3Ubitmv+ILo94r+/8AuVS0sZd5MlnBOOvgowmKaSeNWP31ryIp2zAfEoOlxqO1tu70/rNd/snw/wCxz9X01wjvhyv7kx4NzLhMQcsGIila18quC1r9t67LTxk5ucPk3VqiSOQKwDk0MmKeIRWv5qW751t/OiZgrPxO8RhEPsuG1kLJmlB0j9QNx+Y2Hy1pvUWZVUrOV28lqK2lDB83854XJxLGgAhTLmFweqgki+4vfWudrX71+D2X8NxktPLPyRnEYgxzJKBdQLNbtVUIKdbg/wBifUZyr1EL4rKSw8fBJ8JiVkUMpuDXLsg4PbI3qrI2wU4co92xxUer1D99rVBVJ9jE6m/BtvDmYTcXw+UG0aSsbnb7vIPncttXX6dS4ZbOB1l7IxrL4rqHnhQCgFARDxW4V9o4bN+aLLMv/tm7f9mYfXrULFmLRdp5bbYy+6Kdjw91rzMp4keujPLyd+B8ZkwMvmx6hvS4sWuCQRoNiLdO5rpaPUbZYNbqOmr1EN+S4OWeasNjQ3kuGdLZ1IIYe9j00/rXbjYpI8lODh3+TeXqwIh/iDzauDhyJZp5BZFPQbFz7D96qtujVy+5fpdHZqpKMO3llH8N4TJiZfJj1ZiWkc7KCdWP9K42p1ca07rf2Xyz086oaapaarv5fwWlwvg8OAw7ZFuVUs7EepyBe5/pXk79VbrblufnhfBrQrVa4IHxKJsRxFIEZkEiJ51r6jWRgw+tvrXfpnGjRu2SzhvH+Fgosfq2qPgnM/C5oom+zSFWCkqr+tCQNBrqO2hrhR1FVti9eOU/K4Zt3t7fZ3Ixw3xOkKjzcLf3Rhr9Dt+tdS7oNW72WY/KNar9VOG5V5MqXxGgcawzL81B/kaqj0O2L4nF/v8A+Cyu5x+qEv6HjyXyQeISNixmgjLHI6EpIrCxBW363969joIKunFnLON1KanZur4LRwg4nh1KtJDi1UelnVo5f+YrdW+dhW2o1yfwc2UppZItxPxXxWExHlYnBKARdcsliRexbUagnbQbGqdTsqfBs6OmzUcLueOO8ZJCtosEc38cgy/sLmtRaqtLk6j6Hrc4USruJoMTO8skUcWb8EQKoPpff3rXt1bf0nV0XQYx/wDsc/jgwJ+GMobytQRqp3+YNRhepNbyy/pVlMJfpeU+6+32Z9U8o4vzsFhpNTmhQnN8V8oBv733rop5WUeTnHDwyr/GPhxTErPlIR1Cl9MuYbDuDatHWwbaaPS/w9qoxUqpP7or0FSDa2taPKPUR2TTxjkcA4MZXkKySxItv8uJ5AT1tYWBvb9a7Wl00L682nh+oaiem1UlpniP9snXhOCxU8phjilllzEZcuUjqMxNgnp11IrTu0qjZtj2Ojper7aN1rzIv7w45KHD4mLkPiJdZHF8oA+GNfYam+5JPsBs11qCwjgarUyvsc5Exqw1xQCgFAdZEDAqwBBFiDqCDoQe4oCj+ZeCnB4l4bDymGaA3/CSfT81It8sp6157X0enPcuzPS6G+NtaWfcu/3NE4HtWsjqrg17RFGzxM0bi9mQ2YfpW3Xc0Ys09N0dtiM1PEniMOVDIk1+roA1utytr/OuzTq8xbkjzms6K4WRjXLvn+hocdj5JXaSQl5HPTuTcKo6C50FaVk3ZLLO/p6q9DRwWfybwMYWAAj717NIet+i/IA2/WvI9R1j1FnH0rt/z7mkk+75bN+RXODIPyThxLjMbiv/AFfKT2y/F/Ja73U7HXpqaPtl/v2/7mnpU25T++CdAVwTbKY41gfIxM8fQSFl/wBL+pf0Bt9K9pp7fVohP7Y/dcM6HTH/AC5Q+G/6Psa+ZSVIG5GlbEeGbWoTlXJL4Z9AeFeJV+GwBX8wxjy2NrWZfw/QECutW8o8BasTa+CWlelWFTK68X8MUwYdUdssgLMpUZF19RzD1C9hYEHWo3pzibGisVV0XgqFWvqOtcJrHB9Jg1NKSO2Q9jrtWMozuWTIGGBUEXv1vVbnzgg5rOGSXk3xH+wyJDKwfDPcNa2aJr3L6C5U3Fwe166uilLG2X7Hjut1Vq31IPOe/wBsJIuXHYPD4/DFGyywyroykHcaMp6MNwa3JR8M4kLHF7osqHinhG0JcxYskFgI1ZAWNyAFa1rtc7i3yrC0kbFybVfVdRS/bL9jL4pwTEcOjOHixYyRIGB8rKW8wyFgSG7r+ldDRxi4qO3Jpaiybi2njLJ74YcL8vBpO0jSyYpUmck3AugyqvWwWwN7632FgNbU2KdjaWEZisRSJfVBIUAoBQCgMDj3Fo8Jh5MRKbJGtz3PQKPcmwHuaGG8HzHxzmLF4+VsVJIRlJEaD4EHVR3+ftWnqLIOWySydbp+jn6Tvi/cd8JjZXRGaCYBtmWNirfIgVqy0E08x5OlR1fTyX83iXwbSPg2NmH3MGVSLhpWCgg9bXvtV1HS5y5kU6jrldf/AEu5oeI8Hmwcw+2AAst4yLlHF9Qpt+o9x3q3U0SrWyJHQ9QjZbKy58+P3O+A4qkGJjllRnjS5AW2h6NY72uT87VoW6eV1Eq4PDZt9QtlHa2m4r/nJbvBuLRYmMSQuHX9wexG4NeQ1OmsonssWGVVWxsWYsysW5EbkbhWI/Sqq1maX3QtfsZH/DeDLw+E9XzsfmXNb/WJ51k18YX9kUab/pLBJ65htJlaeJIAxkR/NC1/ezaX/evTdGedNJfEl/gt0U8arb8xZFwK6h2C3/AzEt9lnhYn7uYlQeiuoa3/AFBjr3rq6eW6GTw/UaFTe4/PJZgq855pucOCJjMHNA9wGS4I3DL6lb3swGnWmM8Dc4+5HzXBnjZYpbAlVZWBupDC4N/72NczV6Z1ts9l0fqythGuX9TbwzsBlVXkIIssYLG99LAe9c+NDslx5OpqroUJzZYPK/hiZo/M4gXVm1EKNlK3/Oy7sew2966tOjjDueS1nVrLuIvCLD4NyxhMMuWDDxp3IUFj82Op/WtpRSOXvkzXY/leKMO2HkkwrP0ib7u5NyfLYFB30ArarsbeGsmrbBY74IdPzDhcJKkmIxzYmSJ/8sFDqTlPoQfEoNxruKtsn7NrwimqC370mR7xF57w00snkOXV40AfI4GYBgV9QGlmBvVuhtphH3vDLNQrJPbHsXjwQj7PDlsV8pLWta2UdtP0rmPubRm1gCgFAKAUBVf/ABBcUyYSGAXvLJmOv4Yxe3v6ip+lZRXY+yKlwFhhVvpdda4dufXf5PYaZJaRZ+CyvDLjyT4GOG4zwgKQN9NA31FesoWYpniLu/JKFGZrDqavzhZZTFZZ782cqwY+ERTA+k3Vh8SnuD71z2k+5u4wULjcGcLNPhZCM0bgAnTMu4b6i1cjVUOE00es6Tro2w9OfDR5QM0D58M7Rv1I2Y9iNiPnWvLFsNlyyv8ABtW9Prk91ftl/n8m9l59xXlsjwRsxUgurW3Fr211rQj0fTb1KM2lnsc62jWYa2L8kbwYkRFVZpkAGySMFB3NgD3rp2OEpNyjF/lJm3V0mvZHLknjnD8myg4xikFlxU31YN/8ga1pafTyeXXH+hculQ7Kcv6mNiHeWTzJZHke1rsdh2A2H0qyO2ENkIpIu0/TqqZ+om8noiVBs3XIsDwW4sExM+GO8qLIlh+S4YE9NCLfWulo5e3B5Xr1bVyl8ouMGt44JzWA+xScvLK418RhW+6xmFmYRPveNmzoCOq5CPlv3rcujG6v3dirT2z09ilXwyceG3I54erySv5mIlADkfAoBJCqDr11JrnwqjDiJu36qd73WdybgVMoMbinEosNE00zBEXc/PQADqSdABuai2ZX2K2x+Hnx8plnZooGFkgBIOW1h5hB1J3yjvbWj1klDZHj7k4aSO7fLn7GdguBwxKAsaIOwVQP2rUcmbiR14zJFDGSy5ydFjABLm2gAOn1OgtWYKTIzaRAMPz7Pw92EUiMC1zhQt4U01Aa91N98tvl1rbjW2sI0Zz5Lu5J5mj4hhExCDKTo6XuUcfEt+vcHqCKiSN9QCgFAKApL/iJkBkwadckx/dAP5GpwKbVymVBHAxRczG2XQX0sdazCiH1Y5JW6izGzLwb3kbja4LFXfSOUZWP5dbhvl3q6EvTZQ/fH7l88KAdlYWKnUEG4I3BB+dbM2thCqLyjeE1rYNsjPO/J8PEIwrHy5FIKyqoLaX9J7jU6XrEoJrDCk4vKKj5h5XxOA1mAeK9llS5Gmozaek2rlX6SSeYnp9D1iElss47GnQhra/OtNpxO9GUZ/Szt5fqsNr6E1jPHJl8HaWKx0/vvWFLJmLyemFjGazaf/dvpWJvjgxY8R4PXESCO5OwvvUIpzeEUymoxcpeCZeEnL+KEv254yiFCsak2ZgSCWI/Lppf59q7+kpjBPceL6lrZ6mafgue9WmkjkNWMGTS8Z5bSaRZ0ZocQgIEiWBa4tlfQ51+e1WRscVt8MrlBPldzJ4HxXzQyOMk0Ryyoeh3DA/iRhqCPloQQIzhjldiUZZXJsZ8Ukal3YKqgkk7ADUmq8EslaLxNuJSriG0w6N/+tEdL3FvNYX1Yi9h0B71RZLnBsVQXckJe9UYNk1nHOMJhY87DNrZVG5Jq2uvcV2WKJXfMXHpXLqp9drOwsRGp2jX+LUZj3/bZhWkac7WyGTYULqf3q7tyzXfcvP/AIfsJl4c8nSXEOw0toqqm/UXU/vWsbK7FnUMigFAKAqTx6wSscC5BPrlS+ttUDAE9Ddf2NSi+SuxZRW/BOEiWE21ZWZb/wCk/wBLH61NzwRdeVldzVcY4M69NO/T/wAVbmMkUrMGWP4JcwkBsDK3qT1Q3O63uyj5HX61FfDL4y3cotgiphs6EVkwdWQEFSAQRYg6gjsR1FRayZIhxfw0wMzF1RoHJBvC2UaX/CQV1vrYdBVM6Iz4ZdXqbKXmDIXxLw1xkILQvHiQDomqyEX+qmwrWs6fF9mdOrrlq4nHJDsZinhYDEQSQtqVDIRf9R6h1rUnoLI8I6NPWNPJe5NGxg4fjZQrxYSVvNsQxWykHW9ybAHelfT5S4FvW6IL2psm/KPhs/nR4rGsNPV9nCgqG2GY3IYDewG9q36NJGtYOFquo23y+EWulbOMGk3k7mog7qaGWdr1gIiHM9ocfhJlNjKHhk6BlCmRNfzBgbfNq2KfdFplFr2y4Ipz9xpsQ6YGNrKwD4g/wA6J7ZiDf2FQ1CUI48mdPmbz4Nnw1AALfTT+9K57WGdSBspMQqKWYhQNSTWEmybkl3Ku5m46ZJMyk5rfdLbRAdPMPZiNh0vW1COOxz7p+TV8NguovbbS/e9z+9zU5cIqRgnhEuLxMWHj/wAyZrL2A1LMetlAJPsDUZyykTjF5yfUnAeFrhcPFh01WJAoJ62G9Vlpn0AoBQCgK68dMI7cPSRNoJ0d975SGjJ+hcfS9ZXcjJZK85ddVkK6ASIrj3Yelj+mX9KzMsrw/abTiODEikW7/wB/L+lI5RGcE0QGeKXDzLLFdHja6sR1HT3B1FX4yuDTjLaz6E5Z42mMw6TLa5HrW+qt1B+tYg/DLn8mzqwHUigFDDZzTBjJxkHUA/SjMHJWsLBhrPc7rQlk91FQbJnaog7JQYOJp0RSzsFAFySbADue1EnJ4QclFclZc48eidxiXuIsMzAAr/mG1gV111sQa6ldapry2c+U5WTwl9iueEYiSSZ5zceY5bUgkD8I07C2lcyyTnJtm5CLikkWDwjiAI10I/v+/nWq4s3IWEf5r5hLaLqgIyjYyMOp7Kp37m3arYQKrbGyHa5izG7sSWbuT/t/SrVwarbZs/PEUJdtgPSOvsBVU3zgtii5PDHkz7JGcRiADipgpIt/krl0jH8WpzEbk22GsEXLgndZMigFAKAUBicX4cmIglgkF0lRkbvZha49+tAfOXEMFNg5Gw7i8+GYFSNpF3DD2ZNPY6dKmiHKeSS4PGCVFdbFWH9/I1XhlqeVwYfFIlcENqD9OtWxbKJxTNFhOISYHEJPAxIUjPHchHXqp/mD0NWY3EVLb3Lg5W50wuOX7tskoHqifRx8vzD3FYViXDJY8m+NWow2dSaykVuRyDWTGTtegyL1gydw1YMnqGqBLJ44riCILk/0rMKpTeERlYkR7H83oQyxnzHW9lTUkgbXH971vV6NrlmtLU8cEbxck+Ijb7Y6x4cqC8fyIYEse3UCr9kIP2lG9yfJXnH8f/iOIjgguMNCLZu/TN76aAH3ridU16pTS/8Ab/2Oz0zQytlmX/pDG8rCMZ4JGVl1FzcX6mvP0dVsbxPsehs6RTOL2ZTPHC8wSFWDem3pOU6k9QPmevSu/BqayjzU4yqbizoLs2ZtzoB0UaWUewFWFGWzskViCQWJYBUAuWJsAoABJJ0/WsSeSxRyZmP5enTGCPFZVdfKsitcL5jAC7D8Qvra/tetrT6eMqJWS+GRnPFiij6ernmyKAUAoBQCgFAQnxN5OOMiE0Ati4R93rbzFvcxMdtdwTsfmakn4MP5KPwPFDEWZVbLm+9isc8bi+Y2O2u47ipPBHOOxuYuILILqwIIGo6e3tWFwR5ZjYqK5126++ulTUvgw4+WRri6LEwKORIuoKmxH1G1Zltl3K1lPgtHww47xGfDPLNG+IhRsqyADzTbey6GQC+4ub9+kqZxSxIsnF+CbYPi8UvwuCRoRsykbqynVWHUEVs7H4Ndz5NgJKi4mVz2OTJ71jBk4MwG9Z2vwMng+OC9fnUlVJkHakaubmFpW8rCRNiZAbMUIEaf65Ccq73tvbYUcYVv3sLfP6Ty5t5ExGLwbgzt9pAzIiHLBe9yh0u1xpmJ3sdNaq/V4ftWEXLT+XyR3ljgnEYgIhw9UaxvJJJGE3HVCSTr0Gutbs9dVJctmutJJMmUPh/HKVbHSNiCtj5Q9GHB3+EayWP5jb2rn26qU1hcI2q9PGHPkqvivDxw7Gz4bLZC/mR7ao+oOnQG6/8ALXnOpUylLceq6XidO2PdGu43xJW+7VsumZ27LcCw9yTaqen6Nylun2JdS1f6eG2P1M1q4ay58uXsvYHW3zvue9ekjhdjycm5PLOqtlAZja9wAPiPQADvrp70lMxGBc3htyF5Hl4vFA/aLHy4ydIQQRr3kKnXtsOpNZelgiPNzt/jsgvfNicGAN7D7n9Otdeh/wCkl+Gasl/ORetcc2xQCgFAKAUAoBQEC588NYsaWngb7PiurgeiSw0Eg76WzDUdb1nJjBRXFOXMVhWZZcNPC4v60RjE9tLhlFiKZZBo164bGS3Ecc8tjYhYnJBvaxAXQ3qW5mNhNeTvB/GYmRXxoOHgB9Sm3muAR6QB8AOozHbsaw2TjFI+hOG4COCJIYUCRooVVGwA/mffrUSRh8Y5bwuKIM8EcjDZyLOPk4sw/WpxnKPZmHFPuaMciZBaHHYtNb2cxyL8vUmb/urY/WS8pFL08TGxfKGPbROIqo7nDDNv7SAbVL9WsfTyQ/Tc9zvF4cq1jPjcZM2WxtII0v3Cotx8ix+tRess8YRYqImy4ZyLgoQ33XmliSWmYyNqb2Ga9hVT1Fj/AP0ySqgvBIMNhkjULGioo2VQAB9BVTee5YetYAoBQEK8TeTzjoVkhA+0w3Md9M6n4oiffcE7H2Jqu2tWR2s2dLqZaexTX7/g+fMTBLBijHjI2gPxWkFrgaLbowvfUEi/ypXD04pIxqrvXtc/BtcEkuMfysJE07fw/CvT1MdFHvVqkauC3vD3w0XCMMTiys2J3QD/AC4dPw3+J/4j9O5wZSwWLQyRHifh/BPj1xzSziRWjbIrIIyYyCt/RmtprrVqumo7F2I7VnJLqqJCgFAKAUAoBQCgFAKAUAoBQCgFAKAUAoBQCgFAKAUB5zYdH+JVb5gH+dAdkQAWAAHtpQHagFAKAUAoBQCgFAKAUAoBQCgFAKAUAoBQCgFAKAUAoBQCgFAKAUAoBQCgFAKAUAoBQCgFAKAUAoBQCgFAKAUAoBQCgFAKAUAoBQCgFAKAUAoBQCgFAKA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7" y="764704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1" y="2420888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2" y="5373216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61048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4" descr="http://www.darii.ru/uplfile/widgets/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7" y="-99392"/>
            <a:ext cx="3456384" cy="79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http://www.darii.ru/uplfile/widgets/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-99392"/>
            <a:ext cx="3456384" cy="79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 descr="http://www.darii.ru/uplfile/widgets/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-99392"/>
            <a:ext cx="3456384" cy="79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2"/>
          <p:cNvSpPr txBox="1">
            <a:spLocks/>
          </p:cNvSpPr>
          <p:nvPr/>
        </p:nvSpPr>
        <p:spPr>
          <a:xfrm>
            <a:off x="5609819" y="949156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12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5607238" y="2492896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31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5609819" y="4120728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31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5642864" y="5634240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3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79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833733"/>
              </p:ext>
            </p:extLst>
          </p:nvPr>
        </p:nvGraphicFramePr>
        <p:xfrm>
          <a:off x="0" y="521296"/>
          <a:ext cx="9240961" cy="633670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96240"/>
                <a:gridCol w="7844721"/>
              </a:tblGrid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ночь на стадион выпало 2 т снега. </a:t>
                      </a:r>
                      <a:b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это килограммов?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строительство снежной крепости ушло </a:t>
                      </a:r>
                      <a:b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ц снега. Сколько это килограммов?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Сапоги Снегурочки весят 1 кг 300 г. </a:t>
                      </a:r>
                      <a:b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это граммов?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Сани Деда Мороза весят 300 кг. </a:t>
                      </a:r>
                      <a:b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это центнеров?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AutoShape 2" descr="data:image/jpeg;base64,/9j/4AAQSkZJRgABAQAAAQABAAD/2wCEAAkGBxQTEhUUExQWFBUXFxobFxgYGBocFxoeHRggGBwYHh4cHSggGRwmGx0eITEhJSkrMi4uHh8zODMsNygtLi0BCgoKDg0OGxAQGywkICQsLDQyLzQ0LCw0LCwsLCwsLDQsLCwsLCwsLCwsLCwsLCwsLCwsLCwsLCwsLCwsLCwsLP/AABEIAOcA2gMBEQACEQEDEQH/xAAcAAEAAgIDAQAAAAAAAAAAAAAABgcEBQECAwj/xABBEAACAQIEBAQDBgQEBQQDAAABAgMAEQQSITEFBkFRBxMiYTJxgRQjQlKRoWKx0fAVM3LBCIKSouFjg7LxFiRD/8QAGwEBAAIDAQEAAAAAAAAAAAAAAAIDAQQFBgf/xAA1EQACAgEDAwMDAgUDBAMAAAAAAQIDEQQSIQUxQRMiUTJhcRSBBiORobEk0fAzweHxFTRC/9oADAMBAAIRAxEAPwC8aAUAoBQCgFAKAUAoBQCgFAKAUAoBQCgFAKAUAoBQCgFAKAUAoBQCgFAKAUAoBQCgFAKAUAoDE4nxKLDoZJnVFHUn9h3NRlNRWWShCU3tissqrmbxRmkzJggIV6SsoZ99wrekfUGtGet+Ed3T9CnOObXgh6caxxYt9vxVyb/5ht9F2A9rWqh6+aN99D06Xdm+wfPfEYxYzrJ7vGl/+0L+96j/APITKn0Sn5ZtMB4oYpCPOiilHXLdG9j1H7VbHqD8ool0LP0yJFw7xSwzkCWOSIk2vYMg9yRr+1Xw10H34NW7ouoh9OGTLhvEYp0EkMiyIeqm/wBD2Psa24yUllHKnCUHtksMyqkQFAKAUAoBQCgFAKAUAoBQCgFAKAUAoBQCgFAYfF+Jx4aF55myoguT19gO5J0A7msN4WTMYuTSXk+fOZeZZMdMZJCQgN447+lBt/1W3Nci+2U2e26f02FEMte7/BrmlFaqizpqLO6tasNEXFnqJqhtIbQZabRtwZxwByg9/wDc2A/3qhXLdgirPcZ3KXF2wGISUkCF2CSjup/Hb+He/a4610tHqcWbTn9T0ld9TcF7lyX4DXbPGCgFAKAUAoBQCgFAKAUAoBQCgFAKAUAoBQCgIF42Qu3DGZMxCSI7hRf0gkXOl7AkNpta+wNQsTccI2dHZGu6Mpdj57EjSkZdFB9X/itHEa089z1Css1k4+nxFPn/AMGdiMQEFyaohBzeEdbU6mvTw3SZKOWuU8XjU8yJPLjIurTXUNrbSwJI63tWxDQt9zjWdeqxxF5NvhPDDGylhLLHhgNmUeZm1I0FxYWF9baMPe1tegin7uTn6jrspVpQWGa3jPKON4efMdFxUNjd4w11t6iWW3puoOuouPleGo6fFx9jwQ0/XLW1GaPfhUiyqPLKMG6kkKLLc7ddf515u+Lrb3ZWP9zv74zjvXK+xgcXxMLjIXRbjQZr/sO+9bGnrsi92GyUbK1La2svwXfyNxoYvBQyX9YUJJ7Oos367/IivT1zUopni9XRKm2UGjf1M1xQCgFAKAUAoBQCgFAKAUAoBQCgFAKAUAoDTc28a+yYSWYAuygBVFrl3IRB/wBRFYk2kTrSlJJspjljwxxUgBlHkKT6i3+Zte4XbU6akd7VqvTTslmR6OPU6NJT6dXLLP4HyRg8MgAiSRty8qq7E/UaD2FbldUYLg4N+rtu+tklAq01MgrTsM5PUILWNQbGCufEDw7MqiTAZYpCyhkFhERfV7DQMB+vzqizTwseWjeo19tENkWe0Pg5w/ywJFkklsc0vmMGZj+KwNhboP51ZFKMduODVsslOe/PJlcE5HbhsrS4Gd2icfe4eb157fDkcWKMLnXW/UVOMYduxGdlknmTyS/gvE1xESyqrpfRkkUq6MN1YHqO40O4uDWJR2vATyZ1RMigFAKAUAoBQCgFAKAUAoBQCgFAKA1/HOMRYSFppmyoo+rHoqj8TE7CpQg5PCIykkjVcLxOJxAEkw+zobFIla723BdraEjdRt3q9xhFYXLK25P7GdheHRxklEVS1rkDU22JPU1Fyb7iKwZRFYLMs4rOBk6zTZRffsBufYUSyQlLB5QTSm5MYC2uPV6ttrW3v79qSUfkLPc78I4muIjzgMhBIZHGV0Ybqw/32NQlFxZKMkzOAqJI7VgwcWoDFgQieTW4ZUIGmhFwf9qk/pRiPdmbUCZ4yYgBgtjte4Gg1tr/AH0NSUcrJjPJU+M8ZLO/lRh1zgJGQ2ZlvYnMDox0suX2NdB6DEN27xkoV+XjBauBxGcHUG3UCwv1XXqK0JRwXReRh8YHbKAw0uCbWIva41/nSUHERkmZNQJCgFAKAUAoBQCgFAeUmJUGxIzWvbrbvapKLZFyS7mA08z7FIx/1N772AP0NW7Ir7kcyfYg8kHm8X8mWNWijTzY2JzNmGUFjrvdiNb7aVubsUdjVUc28ssGOtFm4zhhWURZw1ZGTWca41DhkzyvlHsCxPyCgmq5WwjxJpE4wnJe1ZI7w7m/DTM+JaQrHEckSW9bsRq1u+uUD5k71GWphGPcjDTzlLsZHCedpJJG83CNDF+F/MVmP+pRt9Ca1HrYI3Y6K3HOCKyca4jHiJZI1ieKSUtYuyyBTYBQTddAO3fvUo9Xr2e+PYjPpE85jI3MviI0CBpoZMn4mAD5fnl1t72qVGuoueOxC7RX1Rz3JZNNMWhxEMgeBgnmRlR8LC5lVt7i4NuwNbacWsGvLMWb1GBAINwdiNjVZI1fHsUIFXEE2WNh5h0A8tvSxJPRdH/5anBZTRGTw0zWrx2HEzOsGIzGOIOoRioOp17SLsCdQNRverVW1Fbl3ZXKTcuH2Rn8R4krApGcz21kU+iM2NiT1N9k1J7VCEHnL7f5JTmsGh4fyjgfOXELhryrL6mYMBnIzGQJcKNbG9ra1ZNvDWfuQg8EhZ0fMEkeI5iCwFgSPSfiBUnp32qvDWMrJPKfbghPiJxibhww3lyMEbOpcZTJ6UBCgMpUknXUdK3KFG7Ka5KJKUJZT4N34a83f4hDKTcmKTLmICl1IurEDQNuCBppfS9q1NRUq54RswbayyY1QTFAKAUAoBQCgPLEy5VJ69B3NSjHc8EZPCyayGELc7ljdidye/6AVe2Uox+O8WjwmHkxEpOVBsNySbKoHUkkCq5ywSX2K0eXFzSR4hFTCst7XcvJlP4WsuXUgHSqJdYwtm3KNuHSX9blhszxzVj4LPKqSRJq3lD1W1uSp1PfT9qlVr6bOJRw2Yu0Nta3RllG7wvPv2iF5MLBJIAD949kiuPc6sPkK34UJ4bZz52yjxgiXCecMdidWkREufUq/F6j8N9ltbX51p6y+Dl6VKx9zraHp1koerZ2fg25XPcv6yera7VzXTB9zrZ29lgifM/Exg9Vj6HL0AJJ/nWjLRTssw3wWu6FUNzRn8uYwukGIMjETLIPK0CAowGYaXJ1ter9bVCiMYxNLTWO9uTJHMRXPlJG3HJpsTzBCl8zKi+/Ud7dqqjGycsQibE4KMMzeCX8q8yQxKIpJFEZKiEnb1X9F9gNLi9drQ6jPsl3RxdfRhKxLubvk7iYmg02DuF/0hyF+mW1drUVOD58nIpmpIwPFTAvNw6WOIZnvGctwMwWRSRr7C/vas6RpWJsxfnHBCfCfheNkxDYnFrIFjhMUYlUqzXOqi9jYW3I6itjV3QliMfkxCvCy/gtKHDFQCiKqgWERAUKb7grexsf5bVpSl4/uWRXk1nEuccPhmyzFlJJBspZVt3I20Iq2OmnNZiVu1J8nPCleaB1UxtBK7ukoObMkrlyMvRhmI3/AKVGXsn7lyiX1LHgzMbwyGTDeRMomiChcreonKLDX83v3qKb3ZXBl4wYnK3DI8NeHDReXFmLyZgwfMVAGp+JrKLk9Pes2Ya3N8sxW5ZxjgklUFwoBQCgFAKAUBqsfibzCL8qB/nclR+lj+tX1Lhspsfg7LUmRRo+eOEPisG8UdvMBR0BNgWjcOFJ6Xtaq7I7otItpajYpPwQQ4xZEZJLo6kh1vZlYbg9bfzBFeZu3Vtqa5PT1pT90eUR3GYxzLHhUlITEsIXzjMVDnLmXrexI1uNq2enJ2yw0a/Ua1Cvf88FtYjBRxYTyFORRF5a99RlH1J/evS4cjzMp7eSsMJE8CtDILSQv5bAbaRo4b5EN+1cea9OTX3Z6/RX/qIJdsJI6yczGLc6XAGlR3xfZm3bp4RW6XB7cdmSeBxMPQFLHTsCb/Oq/UUmlF8lF1EIwbnyjD5ehmvE0koyJGFSML8I3tpp+1LYKS93LKo0+muOzJNjI/OjZA5jJ/ELfpY9K0/TipcoOLxwRDh+BmwvE4pJ3UxBWIIF84C6xhdbOb7dga6GnlVCt4Ro631brUn28G3iwLSYZkliy7lVym4UfDqNj8q5E4yhbvhk61cYShGufJsvDCefCRepQYGkfIwYFhlJBQje+lwa9lpJ/q6E5P3YPG62v9NqGvGSzOMyv5QliMZZPVaQkIwykEEgErvcH2qmMcS2sxKaxk0XJnEpZUxzzMpkEh0RrqqiMWVT+tbWorUZVpduP+Mppm3CbN59s8t8OiOXEt7qbsQMpbzMxN1AItrvetVrcpOS7GwsLhMpnxJTGHENhmidkDkx5Iy3mBmurAqNSdiDsQa6unuoUc9marhY3hllcn8ExMXD8NFL6SHZpowdcjMzBbj8QutwD+beufZfGVkpf0LlW0kvHk3TwAedkjYIfK9IFiSrXdlHX05fnbT3r3N43PnkltS7IzcNxTNN5dtGUlSAbqVtdX7E3uBbob1XKvEdxONm6TibOqiwUAoBQCgFAKAjnMmDxPmxz4ZVkNvLkRmy3UsCHBPVddPetrTzrw42dii6E3hxPTA48M2R1aOQC+RhYkdSvRgDpcVmUUuU8oxHPZmwFVssRoOb+XYcXH61s4BCuCVZdNNRuL9DWI1Vzl71kzLUXVLNcsEJ8LuVfvJcVKTLldo8OzG+ikqz/Mm4B7A96senqom1WsGbNZfqYL1GSXEQNJxRYmQNB9mcuDsQWVQLddRuK2JTSo475NWuH815NlzLywmLh8sMYmupEigFwVFrG/xDLpr8+laNlcZ/Ub1F1lTTjIgeI8JcQ3p+2x5epMHq+Y9ZF/0rWWignlZN6XVtTKG1tGfjvCKJopAuLxRcocoZ1yFraXAX4SbaVZHTwj2Rq2aq2z6pEBwGPaNjDOpjnjsHQkXGgIPY6WrUug4Pk9LotVDV1qPlG3PGVTUn63rXccl/orGWeX+MEtHiJEdYFzZJWU5C1rEBiLXte3fYVn0rI9l3NSV+nctucMkHDePq+17HvtVqjwW2aaajuyd42ztiMMvwzQSSx5bXSaMA6d8y9PY963dHc6pZRw+q6RSgpNcmDwvnyaKOKSSNsq/GliFIKlbZm00JB+ldWzUaO7iEsM4S0+oqz7ODbcA8TMGoleLCeUuYGYqUW5NwGC/i99qfo3YsxnkyrNi5RMMO4UxmIqsM9380AKqggFEF/wARvfXetZpNPKe5eCfPZ8G24VOQHV3z2lZUYgXIsDbTQkXIv7VVOLfKXgsi0uMmLDjpPV5hHlmQxoy3zqc2UXGxF7C/66a1OUEnx3xkqjKTj7vk0nP3H5OH4WNszOzSZS4ChrFWNuw2/artNCuyb3cccfkja5KO1Gg8EOPyYiTFo5aQII2R2sWGYvdSwABuRcafm3qOui4zSb8F1McLJbNaRcKAUAoBQCgFAKAwOK8JjnyFsyshJR0NnW+hF+oPUG40HYVOE3B5RGUVJYZosHjpIMS2FxBzhk8yCW1i6g2dGH5kJGvUMPersqzmKwVLMXhs2GMlDKe1TrWJIhNpxZqvD/AmLAxgsWzM7i/RWcso+i2v73pdJux7jMFFRW02uJSNZFlbRgMgb2Yj0/qBUVlrAeIvJnKb7VDsXZTOGFZQOFW9YbIkc5z5cwE8ZfGhEy7S3yOvyb6bG9VuUW8MKTi8xfJgcN8K+Ho2Zkeft5zl1/QWB+vesKEF2RfPUWz+qWSV8T4LDNhmwzoPJZMmUAAAW0y9iNwehArJU2/HcoGbheNwuIODMLu/q8lrgCVFJAa50v7b6juKpWmlKWY9jvU9dUKVC1Za8k24PyTjoocRiXZDijh3TDxRk2Ut8V2OhYgADoKeillHO1HUJ3SUn48Gn5c5gcqiOi5R6X3DKRcWYHsRYiuI5+jLYz0Nmn9WCnB5TIhj+UpZZMW+FZGw8RLuxNstwXMYsPUVA2HQivVdO1tk6Y1pcZPJ62qNFjbLx4TiIIRBhRKtkwwGT4i1rKFt+I2vpvU5127XNx89zUU4OXc1nGubsNhhFHJDJ5kZM3lwsqhRcj1EsoNyb5e/yqyFFsm9rzkg5wwt3g3vAsfBigk2HCpHLmOcj15w3qQg/C2+uu3tWvPdFNS5wXRis8cZMHjvC/tZOBkSRk89JPMcXXy1ZZGAOxucyAdAddqylD097a7dvORmXqbUn+SU8G4Jh8KpTDwpCpNyEFrn371qNt9zZNhWAKAUAoBQCgMCbi8S3AbzGBAKR+pgTtcDYe5qz0pd2sEd6OsPHIDG8hcII7+YH9LJb8wO2moPUWqNkXD6iS5eF3Kq5w8S5ZyY8GTFF1k2kf3HVB+/yrm3avxE9Doejbkp3f0K6YSLJ5yyyLMDcSZiTc77737VVVqpwfB07ei6WyLilh/JYfLPiUrqIcWMkw0BHwv7jsfavQaScb2tvc8P1LS3aSThNceH8onXJPEFlwoCf/zZkI66HQ/VSD9as1VTrtaZr0S3Vpm2x+FWWN4nF0dSra2NiLHUbH3qlPDyixrJDIkxuBnKoMRjMLluARGzrrsGzKxsO4PTWr24TXPcgt0fBI15iUIplUxu17Ib9Nxe3a1V+lzwyx2cdjiTiE8igQx2ZvxNoqjbMdr/AC61JwhHlsrzJ8EW474UQzBmMk0jkfickZrklhfa97W2sNKrjKEp5kW7rIQ2xxj+5LuW+IuQYp18t0CAX2N0BsD1INx7gViyvC3R7GIT8M34cGqMYLE0zX8Vw8Mq+XIFZtSoPxA23HUH3FW17ovcuxXY4tYMTlrg7QKxeSR2Y39bFsoubKLnas3WKT4M1w2oq/mzlUDHytK7QxSnMPLsBJc3Y3scrdwOpv1rYp0enuXqbfciM+oaimKqz7SxeVeComHWOOLyov4tS992N9TcdTVVko1vEf7GFGVq9x5DkbBQ3e5jkLXSTNlKG2UZR8PfS2t6T6hPK3NY+DMNJBdkQzmTw0bEY5hFiirCGNpGkBctdnF9CLbbbVtQ1jhH1cfZIp9Fbtj5JX4fcpjCxshmaVY5TZSBbMLNn+dzcDpYVq6m3d47l1Uc8/BOK1DYFAKAUAoBQHSaUKpZjYAEk9gNayk28Iw3hZZqji2m2DJHbS+jPfr3UfzvV8YKPfllMpbuDzwPD44QwjULc3NhYk2tr300qc5ub5EI4WEfOfFGlkxUxnZy8csiBWJORcxsBfW1q5XUNROUtvg9R/DmgoVCuxmXk9EFcls9OxIL0QizAxeGVrX6G4I3FbNVsoPMWa+p0tWpW2xcG35Z5xm4e5awljIGYX9RsdzrqbEj9O1dqrqHrLbZ3+TxvUehy0zdlL9p9BYLFrLGsiG6uoIPsavOVz5MgVgkCaEWsh5JBbIgfUXu2Ww6kaG59tKi1HyzKcl2Rl1WTyYPFeExYhCkgNjbVSVYEG4KkaqQdiKkptdiMoKRpf8A8cxC6x46QMCPUyIxYC9lkFrPppmFj71b60XHDiRVbT4Zs+HcMkWRpJZjIToAFCqB8rm5+tQlZlYSJKCTybgGqiZpuZsoRJPK8543DImW7HowHS5QtvptVtWecPBVZjKbWTx47zK2FhknlgIjUaEMGOYnKgZQNAWIFwTa9VWJRi2nkvrzOSj8vBTmOx8k7Z52zsd73yj2UH4R7V5a2blJyPb0aOuqGEsmNwjmLFYbGSNh/WrIgcOxyAi+nU7dB3rsaPWwp0rjZznscLW9Kd2rzWsLHP5N7wXnjH4dpGby8QskhkZMuWxIAOUjbRet6i+p75c9i1dCjGvifJcnA+Kx4qCOeI3R1uO4OxU9mBuCO4roJprKOFODhJxZnVkiKAUAoBQGk49Ixmw8YvkJd3taxyABVN+mZw3zUVfSlhsptb4R7ipEDsKwyyJR3ijw/wAniTP0xEauP9SDy2H6AH61zNfDtI9L/Dt6TlS/PYjQauZg9Vg4z1nBho8pGqSRg8mF9KmiLSaaZZ/hTzVGqfY5WyvnYw32Ib1FAe4bMbe9dbSW7o7fJ4jrGjdFu6K9rLPU6VuHKyjmhgyITVciUex3qJlHasEgRQAGgORQEe4BK8+InnJvDcxw++RirtvYgsND+mhq2bSiolcU22yN+M/FlTCfZ7+uWSKwvrYShjp1FlP7d6puWKJSybOjTlrKoJZ5RUGIaZpMqOAp121Argx9KMMyXJ7e2u9W4hJYNzho8osPqe9aU5ZeWbMm2seDapHkGlmP89bHfpWo3ufJpSk2+CZ+D2OI+04Y3AVllS46PcEX+a3+v6em6fZvq/B53qtSjapLyiya3jligFAKAUBHubeNYbDeS08yRkvlUE6sGIU6b2ByknYW1qyEsEJrjJnVbkqxyc1gmuxF/EDlEcQhXKQk8RvE521+JDbXKw/ex6VCyCnBxZfRa6bVZHwUfKrKzI6lJEYq6ndSNx/5rg2Vyrlhn0PTaqvUw3xMXEYpU+I2rMK5S7IxfqqaFmyWDywDSYgkQoLD8TGw/Sp2qFCzYznw19uoy6Icdst+fwdIOHYnzihjaRwuay7Zdr1KV1Hp7k0kaPrX0X/z/d+O2Dux1AOZHBBF7q6kagjqCD1pBuL3RN6yen1cHW3/ALotfkDnjNP9mnYffBWiNrfeWtKm50ZhnHbMR2t06b1PueV1+g/TSSXKLNWtrJzTJiFVsmj0qJLBzWDJzQC1AYvFZmSGRkGZgpyre2Y20W9ja50vUoL3IjN8HHCYwsMYEflekejT0m1yNNN77ViTyzK7FCeJnEvtHFJTrlw48pQTpmGrMO2pt/y1pa6eMQPSfw3pd05aiX4X+5ouGyffMv8AACPfU1y7l/LT+56Bz/1MovxFP88s3aitEmzZLoAx9K+w1Nh7+3vWs++FyzUnhZwbLkDEt/jEQ0GbDyLpfUD1A/O4rudJSSaRxerQxVFl1V2DgCgFAKA0PO3Ma4DCSYgjMwssa/mdtFB7DqfYGsN4WTMYuUlFd28Hz5xDzMVI82JbPJIfUTso/Ko6KOgrkWaqTllHrtLoqqa/TksvyXJ4acXE+BjXM7vCPLdmVhcjRTc/Fdba12qbFKJ5HVUuuzGOCV1eUo4oSID4ncn/AGlPPw62xKixI/GvQMOtu+496h+nru9s/wBmX6fXX6R7qn+Sicdw1klZZSGYW1B01F7Vrait6eXppnR0n+tzbZy2enA5JxMEw6l2O6jb536fM1pamNTr3XPC+S6rVWaezZVyvjwWhymrRy4jzmQuqx3tso9Rtc15fXuM4Q9NPDb/AH7HRnNy+rCPSPlvD4z7+eMsz/DqRlT8I09jc+5qMtdfpP5VTwl3+78mtLTxb3tcswZ/DWHMGjlmQg3Gqm3Ubitmv+ILo94r+/8AuVS0sZd5MlnBOOvgowmKaSeNWP31ryIp2zAfEoOlxqO1tu70/rNd/snw/wCxz9X01wjvhyv7kx4NzLhMQcsGIila18quC1r9t67LTxk5ucPk3VqiSOQKwDk0MmKeIRWv5qW751t/OiZgrPxO8RhEPsuG1kLJmlB0j9QNx+Y2Hy1pvUWZVUrOV28lqK2lDB83854XJxLGgAhTLmFweqgki+4vfWudrX71+D2X8NxktPLPyRnEYgxzJKBdQLNbtVUIKdbg/wBifUZyr1EL4rKSw8fBJ8JiVkUMpuDXLsg4PbI3qrI2wU4co92xxUer1D99rVBVJ9jE6m/BtvDmYTcXw+UG0aSsbnb7vIPncttXX6dS4ZbOB1l7IxrL4rqHnhQCgFARDxW4V9o4bN+aLLMv/tm7f9mYfXrULFmLRdp5bbYy+6Kdjw91rzMp4keujPLyd+B8ZkwMvmx6hvS4sWuCQRoNiLdO5rpaPUbZYNbqOmr1EN+S4OWeasNjQ3kuGdLZ1IIYe9j00/rXbjYpI8lODh3+TeXqwIh/iDzauDhyJZp5BZFPQbFz7D96qtujVy+5fpdHZqpKMO3llH8N4TJiZfJj1ZiWkc7KCdWP9K42p1ca07rf2Xyz086oaapaarv5fwWlwvg8OAw7ZFuVUs7EepyBe5/pXk79VbrblufnhfBrQrVa4IHxKJsRxFIEZkEiJ51r6jWRgw+tvrXfpnGjRu2SzhvH+Fgosfq2qPgnM/C5oom+zSFWCkqr+tCQNBrqO2hrhR1FVti9eOU/K4Zt3t7fZ3Ixw3xOkKjzcLf3Rhr9Dt+tdS7oNW72WY/KNar9VOG5V5MqXxGgcawzL81B/kaqj0O2L4nF/v8A+Cyu5x+qEv6HjyXyQeISNixmgjLHI6EpIrCxBW363969joIKunFnLON1KanZur4LRwg4nh1KtJDi1UelnVo5f+YrdW+dhW2o1yfwc2UppZItxPxXxWExHlYnBKARdcsliRexbUagnbQbGqdTsqfBs6OmzUcLueOO8ZJCtosEc38cgy/sLmtRaqtLk6j6Hrc4USruJoMTO8skUcWb8EQKoPpff3rXt1bf0nV0XQYx/wDsc/jgwJ+GMobytQRqp3+YNRhepNbyy/pVlMJfpeU+6+32Z9U8o4vzsFhpNTmhQnN8V8oBv733rop5WUeTnHDwyr/GPhxTErPlIR1Cl9MuYbDuDatHWwbaaPS/w9qoxUqpP7or0FSDa2taPKPUR2TTxjkcA4MZXkKySxItv8uJ5AT1tYWBvb9a7Wl00L682nh+oaiem1UlpniP9snXhOCxU8phjilllzEZcuUjqMxNgnp11IrTu0qjZtj2Ojper7aN1rzIv7w45KHD4mLkPiJdZHF8oA+GNfYam+5JPsBs11qCwjgarUyvsc5Exqw1xQCgFAdZEDAqwBBFiDqCDoQe4oCj+ZeCnB4l4bDymGaA3/CSfT81It8sp6157X0enPcuzPS6G+NtaWfcu/3NE4HtWsjqrg17RFGzxM0bi9mQ2YfpW3Xc0Ys09N0dtiM1PEniMOVDIk1+roA1utytr/OuzTq8xbkjzms6K4WRjXLvn+hocdj5JXaSQl5HPTuTcKo6C50FaVk3ZLLO/p6q9DRwWfybwMYWAAj717NIet+i/IA2/WvI9R1j1FnH0rt/z7mkk+75bN+RXODIPyThxLjMbiv/AFfKT2y/F/Ja73U7HXpqaPtl/v2/7mnpU25T++CdAVwTbKY41gfIxM8fQSFl/wBL+pf0Bt9K9pp7fVohP7Y/dcM6HTH/AC5Q+G/6Psa+ZSVIG5GlbEeGbWoTlXJL4Z9AeFeJV+GwBX8wxjy2NrWZfw/QECutW8o8BasTa+CWlelWFTK68X8MUwYdUdssgLMpUZF19RzD1C9hYEHWo3pzibGisVV0XgqFWvqOtcJrHB9Jg1NKSO2Q9jrtWMozuWTIGGBUEXv1vVbnzgg5rOGSXk3xH+wyJDKwfDPcNa2aJr3L6C5U3Fwe166uilLG2X7Hjut1Vq31IPOe/wBsJIuXHYPD4/DFGyywyroykHcaMp6MNwa3JR8M4kLHF7osqHinhG0JcxYskFgI1ZAWNyAFa1rtc7i3yrC0kbFybVfVdRS/bL9jL4pwTEcOjOHixYyRIGB8rKW8wyFgSG7r+ldDRxi4qO3Jpaiybi2njLJ74YcL8vBpO0jSyYpUmck3AugyqvWwWwN7632FgNbU2KdjaWEZisRSJfVBIUAoBQCgMDj3Fo8Jh5MRKbJGtz3PQKPcmwHuaGG8HzHxzmLF4+VsVJIRlJEaD4EHVR3+ftWnqLIOWySydbp+jn6Tvi/cd8JjZXRGaCYBtmWNirfIgVqy0E08x5OlR1fTyX83iXwbSPg2NmH3MGVSLhpWCgg9bXvtV1HS5y5kU6jrldf/AEu5oeI8Hmwcw+2AAst4yLlHF9Qpt+o9x3q3U0SrWyJHQ9QjZbKy58+P3O+A4qkGJjllRnjS5AW2h6NY72uT87VoW6eV1Eq4PDZt9QtlHa2m4r/nJbvBuLRYmMSQuHX9wexG4NeQ1OmsonssWGVVWxsWYsysW5EbkbhWI/Sqq1maX3QtfsZH/DeDLw+E9XzsfmXNb/WJ51k18YX9kUab/pLBJ65htJlaeJIAxkR/NC1/ezaX/evTdGedNJfEl/gt0U8arb8xZFwK6h2C3/AzEt9lnhYn7uYlQeiuoa3/AFBjr3rq6eW6GTw/UaFTe4/PJZgq855pucOCJjMHNA9wGS4I3DL6lb3swGnWmM8Dc4+5HzXBnjZYpbAlVZWBupDC4N/72NczV6Z1ts9l0fqythGuX9TbwzsBlVXkIIssYLG99LAe9c+NDslx5OpqroUJzZYPK/hiZo/M4gXVm1EKNlK3/Oy7sew2966tOjjDueS1nVrLuIvCLD4NyxhMMuWDDxp3IUFj82Op/WtpRSOXvkzXY/leKMO2HkkwrP0ib7u5NyfLYFB30ArarsbeGsmrbBY74IdPzDhcJKkmIxzYmSJ/8sFDqTlPoQfEoNxruKtsn7NrwimqC370mR7xF57w00snkOXV40AfI4GYBgV9QGlmBvVuhtphH3vDLNQrJPbHsXjwQj7PDlsV8pLWta2UdtP0rmPubRm1gCgFAKAUBVf/ABBcUyYSGAXvLJmOv4Yxe3v6ip+lZRXY+yKlwFhhVvpdda4dufXf5PYaZJaRZ+CyvDLjyT4GOG4zwgKQN9NA31FesoWYpniLu/JKFGZrDqavzhZZTFZZ782cqwY+ERTA+k3Vh8SnuD71z2k+5u4wULjcGcLNPhZCM0bgAnTMu4b6i1cjVUOE00es6Tro2w9OfDR5QM0D58M7Rv1I2Y9iNiPnWvLFsNlyyv8ABtW9Prk91ftl/n8m9l59xXlsjwRsxUgurW3Fr211rQj0fTb1KM2lnsc62jWYa2L8kbwYkRFVZpkAGySMFB3NgD3rp2OEpNyjF/lJm3V0mvZHLknjnD8myg4xikFlxU31YN/8ga1pafTyeXXH+hculQ7Kcv6mNiHeWTzJZHke1rsdh2A2H0qyO2ENkIpIu0/TqqZ+om8noiVBs3XIsDwW4sExM+GO8qLIlh+S4YE9NCLfWulo5e3B5Xr1bVyl8ouMGt44JzWA+xScvLK418RhW+6xmFmYRPveNmzoCOq5CPlv3rcujG6v3dirT2z09ilXwyceG3I54erySv5mIlADkfAoBJCqDr11JrnwqjDiJu36qd73WdybgVMoMbinEosNE00zBEXc/PQADqSdABuai2ZX2K2x+Hnx8plnZooGFkgBIOW1h5hB1J3yjvbWj1klDZHj7k4aSO7fLn7GdguBwxKAsaIOwVQP2rUcmbiR14zJFDGSy5ydFjABLm2gAOn1OgtWYKTIzaRAMPz7Pw92EUiMC1zhQt4U01Aa91N98tvl1rbjW2sI0Zz5Lu5J5mj4hhExCDKTo6XuUcfEt+vcHqCKiSN9QCgFAKApL/iJkBkwadckx/dAP5GpwKbVymVBHAxRczG2XQX0sdazCiH1Y5JW6izGzLwb3kbja4LFXfSOUZWP5dbhvl3q6EvTZQ/fH7l88KAdlYWKnUEG4I3BB+dbM2thCqLyjeE1rYNsjPO/J8PEIwrHy5FIKyqoLaX9J7jU6XrEoJrDCk4vKKj5h5XxOA1mAeK9llS5Gmozaek2rlX6SSeYnp9D1iElss47GnQhra/OtNpxO9GUZ/Szt5fqsNr6E1jPHJl8HaWKx0/vvWFLJmLyemFjGazaf/dvpWJvjgxY8R4PXESCO5OwvvUIpzeEUymoxcpeCZeEnL+KEv254yiFCsak2ZgSCWI/Lppf59q7+kpjBPceL6lrZ6mafgue9WmkjkNWMGTS8Z5bSaRZ0ZocQgIEiWBa4tlfQ51+e1WRscVt8MrlBPldzJ4HxXzQyOMk0Ryyoeh3DA/iRhqCPloQQIzhjldiUZZXJsZ8Ukal3YKqgkk7ADUmq8EslaLxNuJSriG0w6N/+tEdL3FvNYX1Yi9h0B71RZLnBsVQXckJe9UYNk1nHOMJhY87DNrZVG5Jq2uvcV2WKJXfMXHpXLqp9drOwsRGp2jX+LUZj3/bZhWkac7WyGTYULqf3q7tyzXfcvP/AIfsJl4c8nSXEOw0toqqm/UXU/vWsbK7FnUMigFAKAqTx6wSscC5BPrlS+ttUDAE9Ddf2NSi+SuxZRW/BOEiWE21ZWZb/wCk/wBLH61NzwRdeVldzVcY4M69NO/T/wAVbmMkUrMGWP4JcwkBsDK3qT1Q3O63uyj5HX61FfDL4y3cotgiphs6EVkwdWQEFSAQRYg6gjsR1FRayZIhxfw0wMzF1RoHJBvC2UaX/CQV1vrYdBVM6Iz4ZdXqbKXmDIXxLw1xkILQvHiQDomqyEX+qmwrWs6fF9mdOrrlq4nHJDsZinhYDEQSQtqVDIRf9R6h1rUnoLI8I6NPWNPJe5NGxg4fjZQrxYSVvNsQxWykHW9ybAHelfT5S4FvW6IL2psm/KPhs/nR4rGsNPV9nCgqG2GY3IYDewG9q36NJGtYOFquo23y+EWulbOMGk3k7mog7qaGWdr1gIiHM9ocfhJlNjKHhk6BlCmRNfzBgbfNq2KfdFplFr2y4Ipz9xpsQ6YGNrKwD4g/wA6J7ZiDf2FQ1CUI48mdPmbz4Nnw1AALfTT+9K57WGdSBspMQqKWYhQNSTWEmybkl3Ku5m46ZJMyk5rfdLbRAdPMPZiNh0vW1COOxz7p+TV8NguovbbS/e9z+9zU5cIqRgnhEuLxMWHj/wAyZrL2A1LMetlAJPsDUZyykTjF5yfUnAeFrhcPFh01WJAoJ62G9Vlpn0AoBQCgK68dMI7cPSRNoJ0d975SGjJ+hcfS9ZXcjJZK85ddVkK6ASIrj3Yelj+mX9KzMsrw/abTiODEikW7/wB/L+lI5RGcE0QGeKXDzLLFdHja6sR1HT3B1FX4yuDTjLaz6E5Z42mMw6TLa5HrW+qt1B+tYg/DLn8mzqwHUigFDDZzTBjJxkHUA/SjMHJWsLBhrPc7rQlk91FQbJnaog7JQYOJp0RSzsFAFySbADue1EnJ4QclFclZc48eidxiXuIsMzAAr/mG1gV111sQa6ldapry2c+U5WTwl9iueEYiSSZ5zceY5bUgkD8I07C2lcyyTnJtm5CLikkWDwjiAI10I/v+/nWq4s3IWEf5r5hLaLqgIyjYyMOp7Kp37m3arYQKrbGyHa5izG7sSWbuT/t/SrVwarbZs/PEUJdtgPSOvsBVU3zgtii5PDHkz7JGcRiADipgpIt/krl0jH8WpzEbk22GsEXLgndZMigFAKAUBicX4cmIglgkF0lRkbvZha49+tAfOXEMFNg5Gw7i8+GYFSNpF3DD2ZNPY6dKmiHKeSS4PGCVFdbFWH9/I1XhlqeVwYfFIlcENqD9OtWxbKJxTNFhOISYHEJPAxIUjPHchHXqp/mD0NWY3EVLb3Lg5W50wuOX7tskoHqifRx8vzD3FYViXDJY8m+NWow2dSaykVuRyDWTGTtegyL1gydw1YMnqGqBLJ44riCILk/0rMKpTeERlYkR7H83oQyxnzHW9lTUkgbXH971vV6NrlmtLU8cEbxck+Ijb7Y6x4cqC8fyIYEse3UCr9kIP2lG9yfJXnH8f/iOIjgguMNCLZu/TN76aAH3ridU16pTS/8Ab/2Oz0zQytlmX/pDG8rCMZ4JGVl1FzcX6mvP0dVsbxPsehs6RTOL2ZTPHC8wSFWDem3pOU6k9QPmevSu/BqayjzU4yqbizoLs2ZtzoB0UaWUewFWFGWzskViCQWJYBUAuWJsAoABJJ0/WsSeSxRyZmP5enTGCPFZVdfKsitcL5jAC7D8Qvra/tetrT6eMqJWS+GRnPFiij6ernmyKAUAoBQCgFAQnxN5OOMiE0Ati4R93rbzFvcxMdtdwTsfmakn4MP5KPwPFDEWZVbLm+9isc8bi+Y2O2u47ipPBHOOxuYuILILqwIIGo6e3tWFwR5ZjYqK5126++ulTUvgw4+WRri6LEwKORIuoKmxH1G1Zltl3K1lPgtHww47xGfDPLNG+IhRsqyADzTbey6GQC+4ub9+kqZxSxIsnF+CbYPi8UvwuCRoRsykbqynVWHUEVs7H4Ndz5NgJKi4mVz2OTJ71jBk4MwG9Z2vwMng+OC9fnUlVJkHakaubmFpW8rCRNiZAbMUIEaf65Ccq73tvbYUcYVv3sLfP6Ty5t5ExGLwbgzt9pAzIiHLBe9yh0u1xpmJ3sdNaq/V4ftWEXLT+XyR3ljgnEYgIhw9UaxvJJJGE3HVCSTr0Gutbs9dVJctmutJJMmUPh/HKVbHSNiCtj5Q9GHB3+EayWP5jb2rn26qU1hcI2q9PGHPkqvivDxw7Gz4bLZC/mR7ao+oOnQG6/8ALXnOpUylLceq6XidO2PdGu43xJW+7VsumZ27LcCw9yTaqen6Nylun2JdS1f6eG2P1M1q4ay58uXsvYHW3zvue9ekjhdjycm5PLOqtlAZja9wAPiPQADvrp70lMxGBc3htyF5Hl4vFA/aLHy4ydIQQRr3kKnXtsOpNZelgiPNzt/jsgvfNicGAN7D7n9Otdeh/wCkl+Gasl/ORetcc2xQCgFAKAUAoBQEC588NYsaWngb7PiurgeiSw0Eg76WzDUdb1nJjBRXFOXMVhWZZcNPC4v60RjE9tLhlFiKZZBo164bGS3Ecc8tjYhYnJBvaxAXQ3qW5mNhNeTvB/GYmRXxoOHgB9Sm3muAR6QB8AOozHbsaw2TjFI+hOG4COCJIYUCRooVVGwA/mffrUSRh8Y5bwuKIM8EcjDZyLOPk4sw/WpxnKPZmHFPuaMciZBaHHYtNb2cxyL8vUmb/urY/WS8pFL08TGxfKGPbROIqo7nDDNv7SAbVL9WsfTyQ/Tc9zvF4cq1jPjcZM2WxtII0v3Cotx8ix+tRess8YRYqImy4ZyLgoQ33XmliSWmYyNqb2Ga9hVT1Fj/AP0ySqgvBIMNhkjULGioo2VQAB9BVTee5YetYAoBQEK8TeTzjoVkhA+0w3Md9M6n4oiffcE7H2Jqu2tWR2s2dLqZaexTX7/g+fMTBLBijHjI2gPxWkFrgaLbowvfUEi/ypXD04pIxqrvXtc/BtcEkuMfysJE07fw/CvT1MdFHvVqkauC3vD3w0XCMMTiys2J3QD/AC4dPw3+J/4j9O5wZSwWLQyRHifh/BPj1xzSziRWjbIrIIyYyCt/RmtprrVqumo7F2I7VnJLqqJCgFAKAUAoBQCgFAKAUAoBQCgFAKAUAoBQCgFAKAUB5zYdH+JVb5gH+dAdkQAWAAHtpQHagFAKAUAoBQCgFAKAUAoBQCgFAKAUAoBQCgFAKAUAoBQCgFAKAUAoBQCgFAKAUAoBQCgFAKAUAoBQCgFAKAUAoBQCgFAKAUAoBQCgFAKAUAoBQCgFAKA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7" y="764704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1" y="2420888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2" y="5373216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61048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http://img-fotki.yandex.ru/get/6420/27302857.74f/0_a5fc1_8b1e3cb3_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2" y="-29723"/>
            <a:ext cx="4762500" cy="57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420/27302857.74f/0_a5fc1_8b1e3cb3_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-29723"/>
            <a:ext cx="4762500" cy="57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2"/>
          <p:cNvSpPr txBox="1">
            <a:spLocks/>
          </p:cNvSpPr>
          <p:nvPr/>
        </p:nvSpPr>
        <p:spPr>
          <a:xfrm>
            <a:off x="7596336" y="1127069"/>
            <a:ext cx="1306488" cy="81909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2000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7626044" y="2852936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800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7626044" y="4121952"/>
            <a:ext cx="1306488" cy="81909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1300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7638584" y="5557668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3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2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565192"/>
              </p:ext>
            </p:extLst>
          </p:nvPr>
        </p:nvGraphicFramePr>
        <p:xfrm>
          <a:off x="0" y="521296"/>
          <a:ext cx="9240961" cy="633670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31640"/>
                <a:gridCol w="7909321"/>
              </a:tblGrid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украшения новогодней елки купили 45 шишек, а шаров в 3 раза больше.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купили шаров?</a:t>
                      </a:r>
                    </a:p>
                  </a:txBody>
                  <a:tcPr/>
                </a:tc>
              </a:tr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Фейерверк горит 60 секунд, а бенгальский огонь в 3 раза дольше. Сколько минут мы можем любоваться бенгальским огнем?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Малыш съедает новогодний торт за 105 секунд, </a:t>
                      </a:r>
                      <a:b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 </a:t>
                      </a:r>
                      <a:r>
                        <a:rPr lang="ru-RU" sz="2800" b="1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Карлсон</a:t>
                      </a: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ест в 3 раза быстрее. </a:t>
                      </a:r>
                    </a:p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сколько секунд </a:t>
                      </a:r>
                      <a:r>
                        <a:rPr lang="ru-RU" sz="2800" b="1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Карлсон</a:t>
                      </a: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съест свой торт? 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первом мешке Деда Мороза 56 подарков, </a:t>
                      </a:r>
                      <a:b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 во втором в 3 раза больше.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Сколько подарков во втором мешке?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2" descr="data:image/jpeg;base64,/9j/4AAQSkZJRgABAQAAAQABAAD/2wCEAAkGBxQTEhUUExQWFBUXFxobFxgYGBocFxoeHRggGBwYHh4cHSggGRwmGx0eITEhJSkrMi4uHh8zODMsNygtLi0BCgoKDg0OGxAQGywkICQsLDQyLzQ0LCw0LCwsLCwsLDQsLCwsLCwsLCwsLCwsLCwsLCwsLCwsLCwsLCwsLCwsLP/AABEIAOcA2gMBEQACEQEDEQH/xAAcAAEAAgIDAQAAAAAAAAAAAAAABgcEBQECAwj/xABBEAACAQIEBAQDBgQEBQQDAAABAgMAEQQSITEFBkFRBxMiYTJxgRQjQlKRoWKx0fAVM3LBCIKSouFjg7LxFiRD/8QAGwEBAAIDAQEAAAAAAAAAAAAAAAIDAQQFBgf/xAA1EQACAgEDAwMDAgUDBAMAAAAAAQIDEQQSIQUxQRMiUTJhcRSBBiORobEk0fAzweHxFTRC/9oADAMBAAIRAxEAPwC8aAUAoBQCgFAKAUAoBQCgFAKAUAoBQCgFAKAUAoBQCgFAKAUAoBQCgFAKAUAoBQCgFAKAUAoDE4nxKLDoZJnVFHUn9h3NRlNRWWShCU3tissqrmbxRmkzJggIV6SsoZ99wrekfUGtGet+Ed3T9CnOObXgh6caxxYt9vxVyb/5ht9F2A9rWqh6+aN99D06Xdm+wfPfEYxYzrJ7vGl/+0L+96j/APITKn0Sn5ZtMB4oYpCPOiilHXLdG9j1H7VbHqD8ool0LP0yJFw7xSwzkCWOSIk2vYMg9yRr+1Xw10H34NW7ouoh9OGTLhvEYp0EkMiyIeqm/wBD2Psa24yUllHKnCUHtksMyqkQFAKAUAoBQCgFAKAUAoBQCgFAKAUAoBQCgFAYfF+Jx4aF55myoguT19gO5J0A7msN4WTMYuTSXk+fOZeZZMdMZJCQgN447+lBt/1W3Nci+2U2e26f02FEMte7/BrmlFaqizpqLO6tasNEXFnqJqhtIbQZabRtwZxwByg9/wDc2A/3qhXLdgirPcZ3KXF2wGISUkCF2CSjup/Hb+He/a4610tHqcWbTn9T0ld9TcF7lyX4DXbPGCgFAKAUAoBQCgFAKAUAoBQCgFAKAUAoBQCgIF42Qu3DGZMxCSI7hRf0gkXOl7AkNpta+wNQsTccI2dHZGu6Mpdj57EjSkZdFB9X/itHEa089z1Css1k4+nxFPn/AMGdiMQEFyaohBzeEdbU6mvTw3SZKOWuU8XjU8yJPLjIurTXUNrbSwJI63tWxDQt9zjWdeqxxF5NvhPDDGylhLLHhgNmUeZm1I0FxYWF9baMPe1tegin7uTn6jrspVpQWGa3jPKON4efMdFxUNjd4w11t6iWW3puoOuouPleGo6fFx9jwQ0/XLW1GaPfhUiyqPLKMG6kkKLLc7ddf515u+Lrb3ZWP9zv74zjvXK+xgcXxMLjIXRbjQZr/sO+9bGnrsi92GyUbK1La2svwXfyNxoYvBQyX9YUJJ7Oos367/IivT1zUopni9XRKm2UGjf1M1xQCgFAKAUAoBQCgFAKAUAoBQCgFAKAUAoDTc28a+yYSWYAuygBVFrl3IRB/wBRFYk2kTrSlJJspjljwxxUgBlHkKT6i3+Zte4XbU6akd7VqvTTslmR6OPU6NJT6dXLLP4HyRg8MgAiSRty8qq7E/UaD2FbldUYLg4N+rtu+tklAq01MgrTsM5PUILWNQbGCufEDw7MqiTAZYpCyhkFhERfV7DQMB+vzqizTwseWjeo19tENkWe0Pg5w/ywJFkklsc0vmMGZj+KwNhboP51ZFKMduODVsslOe/PJlcE5HbhsrS4Gd2icfe4eb157fDkcWKMLnXW/UVOMYduxGdlknmTyS/gvE1xESyqrpfRkkUq6MN1YHqO40O4uDWJR2vATyZ1RMigFAKAUAoBQCgFAKAUAoBQCgFAKA1/HOMRYSFppmyoo+rHoqj8TE7CpQg5PCIykkjVcLxOJxAEkw+zobFIla723BdraEjdRt3q9xhFYXLK25P7GdheHRxklEVS1rkDU22JPU1Fyb7iKwZRFYLMs4rOBk6zTZRffsBufYUSyQlLB5QTSm5MYC2uPV6ttrW3v79qSUfkLPc78I4muIjzgMhBIZHGV0Ybqw/32NQlFxZKMkzOAqJI7VgwcWoDFgQieTW4ZUIGmhFwf9qk/pRiPdmbUCZ4yYgBgtjte4Gg1tr/AH0NSUcrJjPJU+M8ZLO/lRh1zgJGQ2ZlvYnMDox0suX2NdB6DEN27xkoV+XjBauBxGcHUG3UCwv1XXqK0JRwXReRh8YHbKAw0uCbWIva41/nSUHERkmZNQJCgFAKAUAoBQCgFAeUmJUGxIzWvbrbvapKLZFyS7mA08z7FIx/1N772AP0NW7Ir7kcyfYg8kHm8X8mWNWijTzY2JzNmGUFjrvdiNb7aVubsUdjVUc28ssGOtFm4zhhWURZw1ZGTWca41DhkzyvlHsCxPyCgmq5WwjxJpE4wnJe1ZI7w7m/DTM+JaQrHEckSW9bsRq1u+uUD5k71GWphGPcjDTzlLsZHCedpJJG83CNDF+F/MVmP+pRt9Ca1HrYI3Y6K3HOCKyca4jHiJZI1ieKSUtYuyyBTYBQTddAO3fvUo9Xr2e+PYjPpE85jI3MviI0CBpoZMn4mAD5fnl1t72qVGuoueOxC7RX1Rz3JZNNMWhxEMgeBgnmRlR8LC5lVt7i4NuwNbacWsGvLMWb1GBAINwdiNjVZI1fHsUIFXEE2WNh5h0A8tvSxJPRdH/5anBZTRGTw0zWrx2HEzOsGIzGOIOoRioOp17SLsCdQNRverVW1Fbl3ZXKTcuH2Rn8R4krApGcz21kU+iM2NiT1N9k1J7VCEHnL7f5JTmsGh4fyjgfOXELhryrL6mYMBnIzGQJcKNbG9ra1ZNvDWfuQg8EhZ0fMEkeI5iCwFgSPSfiBUnp32qvDWMrJPKfbghPiJxibhww3lyMEbOpcZTJ6UBCgMpUknXUdK3KFG7Ka5KJKUJZT4N34a83f4hDKTcmKTLmICl1IurEDQNuCBppfS9q1NRUq54RswbayyY1QTFAKAUAoBQCgPLEy5VJ69B3NSjHc8EZPCyayGELc7ljdidye/6AVe2Uox+O8WjwmHkxEpOVBsNySbKoHUkkCq5ywSX2K0eXFzSR4hFTCst7XcvJlP4WsuXUgHSqJdYwtm3KNuHSX9blhszxzVj4LPKqSRJq3lD1W1uSp1PfT9qlVr6bOJRw2Yu0Nta3RllG7wvPv2iF5MLBJIAD949kiuPc6sPkK34UJ4bZz52yjxgiXCecMdidWkREufUq/F6j8N9ltbX51p6y+Dl6VKx9zraHp1koerZ2fg25XPcv6yera7VzXTB9zrZ29lgifM/Exg9Vj6HL0AJJ/nWjLRTssw3wWu6FUNzRn8uYwukGIMjETLIPK0CAowGYaXJ1ter9bVCiMYxNLTWO9uTJHMRXPlJG3HJpsTzBCl8zKi+/Ud7dqqjGycsQibE4KMMzeCX8q8yQxKIpJFEZKiEnb1X9F9gNLi9drQ6jPsl3RxdfRhKxLubvk7iYmg02DuF/0hyF+mW1drUVOD58nIpmpIwPFTAvNw6WOIZnvGctwMwWRSRr7C/vas6RpWJsxfnHBCfCfheNkxDYnFrIFjhMUYlUqzXOqi9jYW3I6itjV3QliMfkxCvCy/gtKHDFQCiKqgWERAUKb7grexsf5bVpSl4/uWRXk1nEuccPhmyzFlJJBspZVt3I20Iq2OmnNZiVu1J8nPCleaB1UxtBK7ukoObMkrlyMvRhmI3/AKVGXsn7lyiX1LHgzMbwyGTDeRMomiChcreonKLDX83v3qKb3ZXBl4wYnK3DI8NeHDReXFmLyZgwfMVAGp+JrKLk9Pes2Ya3N8sxW5ZxjgklUFwoBQCgFAKAUBqsfibzCL8qB/nclR+lj+tX1Lhspsfg7LUmRRo+eOEPisG8UdvMBR0BNgWjcOFJ6Xtaq7I7otItpajYpPwQQ4xZEZJLo6kh1vZlYbg9bfzBFeZu3Vtqa5PT1pT90eUR3GYxzLHhUlITEsIXzjMVDnLmXrexI1uNq2enJ2yw0a/Ua1Cvf88FtYjBRxYTyFORRF5a99RlH1J/evS4cjzMp7eSsMJE8CtDILSQv5bAbaRo4b5EN+1cea9OTX3Z6/RX/qIJdsJI6yczGLc6XAGlR3xfZm3bp4RW6XB7cdmSeBxMPQFLHTsCb/Oq/UUmlF8lF1EIwbnyjD5ehmvE0koyJGFSML8I3tpp+1LYKS93LKo0+muOzJNjI/OjZA5jJ/ELfpY9K0/TipcoOLxwRDh+BmwvE4pJ3UxBWIIF84C6xhdbOb7dga6GnlVCt4Ro631brUn28G3iwLSYZkliy7lVym4UfDqNj8q5E4yhbvhk61cYShGufJsvDCefCRepQYGkfIwYFhlJBQje+lwa9lpJ/q6E5P3YPG62v9NqGvGSzOMyv5QliMZZPVaQkIwykEEgErvcH2qmMcS2sxKaxk0XJnEpZUxzzMpkEh0RrqqiMWVT+tbWorUZVpduP+Mppm3CbN59s8t8OiOXEt7qbsQMpbzMxN1AItrvetVrcpOS7GwsLhMpnxJTGHENhmidkDkx5Iy3mBmurAqNSdiDsQa6unuoUc9marhY3hllcn8ExMXD8NFL6SHZpowdcjMzBbj8QutwD+beufZfGVkpf0LlW0kvHk3TwAedkjYIfK9IFiSrXdlHX05fnbT3r3N43PnkltS7IzcNxTNN5dtGUlSAbqVtdX7E3uBbob1XKvEdxONm6TibOqiwUAoBQCgFAKAjnMmDxPmxz4ZVkNvLkRmy3UsCHBPVddPetrTzrw42dii6E3hxPTA48M2R1aOQC+RhYkdSvRgDpcVmUUuU8oxHPZmwFVssRoOb+XYcXH61s4BCuCVZdNNRuL9DWI1Vzl71kzLUXVLNcsEJ8LuVfvJcVKTLldo8OzG+ikqz/Mm4B7A96senqom1WsGbNZfqYL1GSXEQNJxRYmQNB9mcuDsQWVQLddRuK2JTSo475NWuH815NlzLywmLh8sMYmupEigFwVFrG/xDLpr8+laNlcZ/Ub1F1lTTjIgeI8JcQ3p+2x5epMHq+Y9ZF/0rWWignlZN6XVtTKG1tGfjvCKJopAuLxRcocoZ1yFraXAX4SbaVZHTwj2Rq2aq2z6pEBwGPaNjDOpjnjsHQkXGgIPY6WrUug4Pk9LotVDV1qPlG3PGVTUn63rXccl/orGWeX+MEtHiJEdYFzZJWU5C1rEBiLXte3fYVn0rI9l3NSV+nctucMkHDePq+17HvtVqjwW2aaajuyd42ztiMMvwzQSSx5bXSaMA6d8y9PY963dHc6pZRw+q6RSgpNcmDwvnyaKOKSSNsq/GliFIKlbZm00JB+ldWzUaO7iEsM4S0+oqz7ODbcA8TMGoleLCeUuYGYqUW5NwGC/i99qfo3YsxnkyrNi5RMMO4UxmIqsM9380AKqggFEF/wARvfXetZpNPKe5eCfPZ8G24VOQHV3z2lZUYgXIsDbTQkXIv7VVOLfKXgsi0uMmLDjpPV5hHlmQxoy3zqc2UXGxF7C/66a1OUEnx3xkqjKTj7vk0nP3H5OH4WNszOzSZS4ChrFWNuw2/artNCuyb3cccfkja5KO1Gg8EOPyYiTFo5aQII2R2sWGYvdSwABuRcafm3qOui4zSb8F1McLJbNaRcKAUAoBQCgFAKAwOK8JjnyFsyshJR0NnW+hF+oPUG40HYVOE3B5RGUVJYZosHjpIMS2FxBzhk8yCW1i6g2dGH5kJGvUMPersqzmKwVLMXhs2GMlDKe1TrWJIhNpxZqvD/AmLAxgsWzM7i/RWcso+i2v73pdJux7jMFFRW02uJSNZFlbRgMgb2Yj0/qBUVlrAeIvJnKb7VDsXZTOGFZQOFW9YbIkc5z5cwE8ZfGhEy7S3yOvyb6bG9VuUW8MKTi8xfJgcN8K+Ho2Zkeft5zl1/QWB+vesKEF2RfPUWz+qWSV8T4LDNhmwzoPJZMmUAAAW0y9iNwehArJU2/HcoGbheNwuIODMLu/q8lrgCVFJAa50v7b6juKpWmlKWY9jvU9dUKVC1Za8k24PyTjoocRiXZDijh3TDxRk2Ut8V2OhYgADoKeillHO1HUJ3SUn48Gn5c5gcqiOi5R6X3DKRcWYHsRYiuI5+jLYz0Nmn9WCnB5TIhj+UpZZMW+FZGw8RLuxNstwXMYsPUVA2HQivVdO1tk6Y1pcZPJ62qNFjbLx4TiIIRBhRKtkwwGT4i1rKFt+I2vpvU5127XNx89zUU4OXc1nGubsNhhFHJDJ5kZM3lwsqhRcj1EsoNyb5e/yqyFFsm9rzkg5wwt3g3vAsfBigk2HCpHLmOcj15w3qQg/C2+uu3tWvPdFNS5wXRis8cZMHjvC/tZOBkSRk89JPMcXXy1ZZGAOxucyAdAddqylD097a7dvORmXqbUn+SU8G4Jh8KpTDwpCpNyEFrn371qNt9zZNhWAKAUAoBQCgMCbi8S3AbzGBAKR+pgTtcDYe5qz0pd2sEd6OsPHIDG8hcII7+YH9LJb8wO2moPUWqNkXD6iS5eF3Kq5w8S5ZyY8GTFF1k2kf3HVB+/yrm3avxE9Doejbkp3f0K6YSLJ5yyyLMDcSZiTc77737VVVqpwfB07ei6WyLilh/JYfLPiUrqIcWMkw0BHwv7jsfavQaScb2tvc8P1LS3aSThNceH8onXJPEFlwoCf/zZkI66HQ/VSD9as1VTrtaZr0S3Vpm2x+FWWN4nF0dSra2NiLHUbH3qlPDyixrJDIkxuBnKoMRjMLluARGzrrsGzKxsO4PTWr24TXPcgt0fBI15iUIplUxu17Ib9Nxe3a1V+lzwyx2cdjiTiE8igQx2ZvxNoqjbMdr/AC61JwhHlsrzJ8EW474UQzBmMk0jkfickZrklhfa97W2sNKrjKEp5kW7rIQ2xxj+5LuW+IuQYp18t0CAX2N0BsD1INx7gViyvC3R7GIT8M34cGqMYLE0zX8Vw8Mq+XIFZtSoPxA23HUH3FW17ovcuxXY4tYMTlrg7QKxeSR2Y39bFsoubKLnas3WKT4M1w2oq/mzlUDHytK7QxSnMPLsBJc3Y3scrdwOpv1rYp0enuXqbfciM+oaimKqz7SxeVeComHWOOLyov4tS992N9TcdTVVko1vEf7GFGVq9x5DkbBQ3e5jkLXSTNlKG2UZR8PfS2t6T6hPK3NY+DMNJBdkQzmTw0bEY5hFiirCGNpGkBctdnF9CLbbbVtQ1jhH1cfZIp9Fbtj5JX4fcpjCxshmaVY5TZSBbMLNn+dzcDpYVq6m3d47l1Uc8/BOK1DYFAKAUAoBQHSaUKpZjYAEk9gNayk28Iw3hZZqji2m2DJHbS+jPfr3UfzvV8YKPfllMpbuDzwPD44QwjULc3NhYk2tr300qc5ub5EI4WEfOfFGlkxUxnZy8csiBWJORcxsBfW1q5XUNROUtvg9R/DmgoVCuxmXk9EFcls9OxIL0QizAxeGVrX6G4I3FbNVsoPMWa+p0tWpW2xcG35Z5xm4e5awljIGYX9RsdzrqbEj9O1dqrqHrLbZ3+TxvUehy0zdlL9p9BYLFrLGsiG6uoIPsavOVz5MgVgkCaEWsh5JBbIgfUXu2Ww6kaG59tKi1HyzKcl2Rl1WTyYPFeExYhCkgNjbVSVYEG4KkaqQdiKkptdiMoKRpf8A8cxC6x46QMCPUyIxYC9lkFrPppmFj71b60XHDiRVbT4Zs+HcMkWRpJZjIToAFCqB8rm5+tQlZlYSJKCTybgGqiZpuZsoRJPK8543DImW7HowHS5QtvptVtWecPBVZjKbWTx47zK2FhknlgIjUaEMGOYnKgZQNAWIFwTa9VWJRi2nkvrzOSj8vBTmOx8k7Z52zsd73yj2UH4R7V5a2blJyPb0aOuqGEsmNwjmLFYbGSNh/WrIgcOxyAi+nU7dB3rsaPWwp0rjZznscLW9Kd2rzWsLHP5N7wXnjH4dpGby8QskhkZMuWxIAOUjbRet6i+p75c9i1dCjGvifJcnA+Kx4qCOeI3R1uO4OxU9mBuCO4roJprKOFODhJxZnVkiKAUAoBQGk49Ixmw8YvkJd3taxyABVN+mZw3zUVfSlhsptb4R7ipEDsKwyyJR3ijw/wAniTP0xEauP9SDy2H6AH61zNfDtI9L/Dt6TlS/PYjQauZg9Vg4z1nBho8pGqSRg8mF9KmiLSaaZZ/hTzVGqfY5WyvnYw32Ib1FAe4bMbe9dbSW7o7fJ4jrGjdFu6K9rLPU6VuHKyjmhgyITVciUex3qJlHasEgRQAGgORQEe4BK8+InnJvDcxw++RirtvYgsND+mhq2bSiolcU22yN+M/FlTCfZ7+uWSKwvrYShjp1FlP7d6puWKJSybOjTlrKoJZ5RUGIaZpMqOAp121Argx9KMMyXJ7e2u9W4hJYNzho8osPqe9aU5ZeWbMm2seDapHkGlmP89bHfpWo3ufJpSk2+CZ+D2OI+04Y3AVllS46PcEX+a3+v6em6fZvq/B53qtSjapLyiya3jligFAKAUBHubeNYbDeS08yRkvlUE6sGIU6b2ByknYW1qyEsEJrjJnVbkqxyc1gmuxF/EDlEcQhXKQk8RvE521+JDbXKw/ex6VCyCnBxZfRa6bVZHwUfKrKzI6lJEYq6ndSNx/5rg2Vyrlhn0PTaqvUw3xMXEYpU+I2rMK5S7IxfqqaFmyWDywDSYgkQoLD8TGw/Sp2qFCzYznw19uoy6Icdst+fwdIOHYnzihjaRwuay7Zdr1KV1Hp7k0kaPrX0X/z/d+O2Dux1AOZHBBF7q6kagjqCD1pBuL3RN6yen1cHW3/ALotfkDnjNP9mnYffBWiNrfeWtKm50ZhnHbMR2t06b1PueV1+g/TSSXKLNWtrJzTJiFVsmj0qJLBzWDJzQC1AYvFZmSGRkGZgpyre2Y20W9ja50vUoL3IjN8HHCYwsMYEflekejT0m1yNNN77ViTyzK7FCeJnEvtHFJTrlw48pQTpmGrMO2pt/y1pa6eMQPSfw3pd05aiX4X+5ouGyffMv8AACPfU1y7l/LT+56Bz/1MovxFP88s3aitEmzZLoAx9K+w1Nh7+3vWs++FyzUnhZwbLkDEt/jEQ0GbDyLpfUD1A/O4rudJSSaRxerQxVFl1V2DgCgFAKA0PO3Ma4DCSYgjMwssa/mdtFB7DqfYGsN4WTMYuUlFd28Hz5xDzMVI82JbPJIfUTso/Ko6KOgrkWaqTllHrtLoqqa/TksvyXJ4acXE+BjXM7vCPLdmVhcjRTc/Fdba12qbFKJ5HVUuuzGOCV1eUo4oSID4ncn/AGlPPw62xKixI/GvQMOtu+496h+nru9s/wBmX6fXX6R7qn+Sicdw1klZZSGYW1B01F7Vrait6eXppnR0n+tzbZy2enA5JxMEw6l2O6jb536fM1pamNTr3XPC+S6rVWaezZVyvjwWhymrRy4jzmQuqx3tso9Rtc15fXuM4Q9NPDb/AH7HRnNy+rCPSPlvD4z7+eMsz/DqRlT8I09jc+5qMtdfpP5VTwl3+78mtLTxb3tcswZ/DWHMGjlmQg3Gqm3Ubitmv+ILo94r+/8AuVS0sZd5MlnBOOvgowmKaSeNWP31ryIp2zAfEoOlxqO1tu70/rNd/snw/wCxz9X01wjvhyv7kx4NzLhMQcsGIila18quC1r9t67LTxk5ucPk3VqiSOQKwDk0MmKeIRWv5qW751t/OiZgrPxO8RhEPsuG1kLJmlB0j9QNx+Y2Hy1pvUWZVUrOV28lqK2lDB83854XJxLGgAhTLmFweqgki+4vfWudrX71+D2X8NxktPLPyRnEYgxzJKBdQLNbtVUIKdbg/wBifUZyr1EL4rKSw8fBJ8JiVkUMpuDXLsg4PbI3qrI2wU4co92xxUer1D99rVBVJ9jE6m/BtvDmYTcXw+UG0aSsbnb7vIPncttXX6dS4ZbOB1l7IxrL4rqHnhQCgFARDxW4V9o4bN+aLLMv/tm7f9mYfXrULFmLRdp5bbYy+6Kdjw91rzMp4keujPLyd+B8ZkwMvmx6hvS4sWuCQRoNiLdO5rpaPUbZYNbqOmr1EN+S4OWeasNjQ3kuGdLZ1IIYe9j00/rXbjYpI8lODh3+TeXqwIh/iDzauDhyJZp5BZFPQbFz7D96qtujVy+5fpdHZqpKMO3llH8N4TJiZfJj1ZiWkc7KCdWP9K42p1ca07rf2Xyz086oaapaarv5fwWlwvg8OAw7ZFuVUs7EepyBe5/pXk79VbrblufnhfBrQrVa4IHxKJsRxFIEZkEiJ51r6jWRgw+tvrXfpnGjRu2SzhvH+Fgosfq2qPgnM/C5oom+zSFWCkqr+tCQNBrqO2hrhR1FVti9eOU/K4Zt3t7fZ3Ixw3xOkKjzcLf3Rhr9Dt+tdS7oNW72WY/KNar9VOG5V5MqXxGgcawzL81B/kaqj0O2L4nF/v8A+Cyu5x+qEv6HjyXyQeISNixmgjLHI6EpIrCxBW363969joIKunFnLON1KanZur4LRwg4nh1KtJDi1UelnVo5f+YrdW+dhW2o1yfwc2UppZItxPxXxWExHlYnBKARdcsliRexbUagnbQbGqdTsqfBs6OmzUcLueOO8ZJCtosEc38cgy/sLmtRaqtLk6j6Hrc4USruJoMTO8skUcWb8EQKoPpff3rXt1bf0nV0XQYx/wDsc/jgwJ+GMobytQRqp3+YNRhepNbyy/pVlMJfpeU+6+32Z9U8o4vzsFhpNTmhQnN8V8oBv733rop5WUeTnHDwyr/GPhxTErPlIR1Cl9MuYbDuDatHWwbaaPS/w9qoxUqpP7or0FSDa2taPKPUR2TTxjkcA4MZXkKySxItv8uJ5AT1tYWBvb9a7Wl00L682nh+oaiem1UlpniP9snXhOCxU8phjilllzEZcuUjqMxNgnp11IrTu0qjZtj2Ojper7aN1rzIv7w45KHD4mLkPiJdZHF8oA+GNfYam+5JPsBs11qCwjgarUyvsc5Exqw1xQCgFAdZEDAqwBBFiDqCDoQe4oCj+ZeCnB4l4bDymGaA3/CSfT81It8sp6157X0enPcuzPS6G+NtaWfcu/3NE4HtWsjqrg17RFGzxM0bi9mQ2YfpW3Xc0Ys09N0dtiM1PEniMOVDIk1+roA1utytr/OuzTq8xbkjzms6K4WRjXLvn+hocdj5JXaSQl5HPTuTcKo6C50FaVk3ZLLO/p6q9DRwWfybwMYWAAj717NIet+i/IA2/WvI9R1j1FnH0rt/z7mkk+75bN+RXODIPyThxLjMbiv/AFfKT2y/F/Ja73U7HXpqaPtl/v2/7mnpU25T++CdAVwTbKY41gfIxM8fQSFl/wBL+pf0Bt9K9pp7fVohP7Y/dcM6HTH/AC5Q+G/6Psa+ZSVIG5GlbEeGbWoTlXJL4Z9AeFeJV+GwBX8wxjy2NrWZfw/QECutW8o8BasTa+CWlelWFTK68X8MUwYdUdssgLMpUZF19RzD1C9hYEHWo3pzibGisVV0XgqFWvqOtcJrHB9Jg1NKSO2Q9jrtWMozuWTIGGBUEXv1vVbnzgg5rOGSXk3xH+wyJDKwfDPcNa2aJr3L6C5U3Fwe166uilLG2X7Hjut1Vq31IPOe/wBsJIuXHYPD4/DFGyywyroykHcaMp6MNwa3JR8M4kLHF7osqHinhG0JcxYskFgI1ZAWNyAFa1rtc7i3yrC0kbFybVfVdRS/bL9jL4pwTEcOjOHixYyRIGB8rKW8wyFgSG7r+ldDRxi4qO3Jpaiybi2njLJ74YcL8vBpO0jSyYpUmck3AugyqvWwWwN7632FgNbU2KdjaWEZisRSJfVBIUAoBQCgMDj3Fo8Jh5MRKbJGtz3PQKPcmwHuaGG8HzHxzmLF4+VsVJIRlJEaD4EHVR3+ftWnqLIOWySydbp+jn6Tvi/cd8JjZXRGaCYBtmWNirfIgVqy0E08x5OlR1fTyX83iXwbSPg2NmH3MGVSLhpWCgg9bXvtV1HS5y5kU6jrldf/AEu5oeI8Hmwcw+2AAst4yLlHF9Qpt+o9x3q3U0SrWyJHQ9QjZbKy58+P3O+A4qkGJjllRnjS5AW2h6NY72uT87VoW6eV1Eq4PDZt9QtlHa2m4r/nJbvBuLRYmMSQuHX9wexG4NeQ1OmsonssWGVVWxsWYsysW5EbkbhWI/Sqq1maX3QtfsZH/DeDLw+E9XzsfmXNb/WJ51k18YX9kUab/pLBJ65htJlaeJIAxkR/NC1/ezaX/evTdGedNJfEl/gt0U8arb8xZFwK6h2C3/AzEt9lnhYn7uYlQeiuoa3/AFBjr3rq6eW6GTw/UaFTe4/PJZgq855pucOCJjMHNA9wGS4I3DL6lb3swGnWmM8Dc4+5HzXBnjZYpbAlVZWBupDC4N/72NczV6Z1ts9l0fqythGuX9TbwzsBlVXkIIssYLG99LAe9c+NDslx5OpqroUJzZYPK/hiZo/M4gXVm1EKNlK3/Oy7sew2966tOjjDueS1nVrLuIvCLD4NyxhMMuWDDxp3IUFj82Op/WtpRSOXvkzXY/leKMO2HkkwrP0ib7u5NyfLYFB30ArarsbeGsmrbBY74IdPzDhcJKkmIxzYmSJ/8sFDqTlPoQfEoNxruKtsn7NrwimqC370mR7xF57w00snkOXV40AfI4GYBgV9QGlmBvVuhtphH3vDLNQrJPbHsXjwQj7PDlsV8pLWta2UdtP0rmPubRm1gCgFAKAUBVf/ABBcUyYSGAXvLJmOv4Yxe3v6ip+lZRXY+yKlwFhhVvpdda4dufXf5PYaZJaRZ+CyvDLjyT4GOG4zwgKQN9NA31FesoWYpniLu/JKFGZrDqavzhZZTFZZ782cqwY+ERTA+k3Vh8SnuD71z2k+5u4wULjcGcLNPhZCM0bgAnTMu4b6i1cjVUOE00es6Tro2w9OfDR5QM0D58M7Rv1I2Y9iNiPnWvLFsNlyyv8ABtW9Prk91ftl/n8m9l59xXlsjwRsxUgurW3Fr211rQj0fTb1KM2lnsc62jWYa2L8kbwYkRFVZpkAGySMFB3NgD3rp2OEpNyjF/lJm3V0mvZHLknjnD8myg4xikFlxU31YN/8ga1pafTyeXXH+hculQ7Kcv6mNiHeWTzJZHke1rsdh2A2H0qyO2ENkIpIu0/TqqZ+om8noiVBs3XIsDwW4sExM+GO8qLIlh+S4YE9NCLfWulo5e3B5Xr1bVyl8ouMGt44JzWA+xScvLK418RhW+6xmFmYRPveNmzoCOq5CPlv3rcujG6v3dirT2z09ilXwyceG3I54erySv5mIlADkfAoBJCqDr11JrnwqjDiJu36qd73WdybgVMoMbinEosNE00zBEXc/PQADqSdABuai2ZX2K2x+Hnx8plnZooGFkgBIOW1h5hB1J3yjvbWj1klDZHj7k4aSO7fLn7GdguBwxKAsaIOwVQP2rUcmbiR14zJFDGSy5ydFjABLm2gAOn1OgtWYKTIzaRAMPz7Pw92EUiMC1zhQt4U01Aa91N98tvl1rbjW2sI0Zz5Lu5J5mj4hhExCDKTo6XuUcfEt+vcHqCKiSN9QCgFAKApL/iJkBkwadckx/dAP5GpwKbVymVBHAxRczG2XQX0sdazCiH1Y5JW6izGzLwb3kbja4LFXfSOUZWP5dbhvl3q6EvTZQ/fH7l88KAdlYWKnUEG4I3BB+dbM2thCqLyjeE1rYNsjPO/J8PEIwrHy5FIKyqoLaX9J7jU6XrEoJrDCk4vKKj5h5XxOA1mAeK9llS5Gmozaek2rlX6SSeYnp9D1iElss47GnQhra/OtNpxO9GUZ/Szt5fqsNr6E1jPHJl8HaWKx0/vvWFLJmLyemFjGazaf/dvpWJvjgxY8R4PXESCO5OwvvUIpzeEUymoxcpeCZeEnL+KEv254yiFCsak2ZgSCWI/Lppf59q7+kpjBPceL6lrZ6mafgue9WmkjkNWMGTS8Z5bSaRZ0ZocQgIEiWBa4tlfQ51+e1WRscVt8MrlBPldzJ4HxXzQyOMk0Ryyoeh3DA/iRhqCPloQQIzhjldiUZZXJsZ8Ukal3YKqgkk7ADUmq8EslaLxNuJSriG0w6N/+tEdL3FvNYX1Yi9h0B71RZLnBsVQXckJe9UYNk1nHOMJhY87DNrZVG5Jq2uvcV2WKJXfMXHpXLqp9drOwsRGp2jX+LUZj3/bZhWkac7WyGTYULqf3q7tyzXfcvP/AIfsJl4c8nSXEOw0toqqm/UXU/vWsbK7FnUMigFAKAqTx6wSscC5BPrlS+ttUDAE9Ddf2NSi+SuxZRW/BOEiWE21ZWZb/wCk/wBLH61NzwRdeVldzVcY4M69NO/T/wAVbmMkUrMGWP4JcwkBsDK3qT1Q3O63uyj5HX61FfDL4y3cotgiphs6EVkwdWQEFSAQRYg6gjsR1FRayZIhxfw0wMzF1RoHJBvC2UaX/CQV1vrYdBVM6Iz4ZdXqbKXmDIXxLw1xkILQvHiQDomqyEX+qmwrWs6fF9mdOrrlq4nHJDsZinhYDEQSQtqVDIRf9R6h1rUnoLI8I6NPWNPJe5NGxg4fjZQrxYSVvNsQxWykHW9ybAHelfT5S4FvW6IL2psm/KPhs/nR4rGsNPV9nCgqG2GY3IYDewG9q36NJGtYOFquo23y+EWulbOMGk3k7mog7qaGWdr1gIiHM9ocfhJlNjKHhk6BlCmRNfzBgbfNq2KfdFplFr2y4Ipz9xpsQ6YGNrKwD4g/wA6J7ZiDf2FQ1CUI48mdPmbz4Nnw1AALfTT+9K57WGdSBspMQqKWYhQNSTWEmybkl3Ku5m46ZJMyk5rfdLbRAdPMPZiNh0vW1COOxz7p+TV8NguovbbS/e9z+9zU5cIqRgnhEuLxMWHj/wAyZrL2A1LMetlAJPsDUZyykTjF5yfUnAeFrhcPFh01WJAoJ62G9Vlpn0AoBQCgK68dMI7cPSRNoJ0d975SGjJ+hcfS9ZXcjJZK85ddVkK6ASIrj3Yelj+mX9KzMsrw/abTiODEikW7/wB/L+lI5RGcE0QGeKXDzLLFdHja6sR1HT3B1FX4yuDTjLaz6E5Z42mMw6TLa5HrW+qt1B+tYg/DLn8mzqwHUigFDDZzTBjJxkHUA/SjMHJWsLBhrPc7rQlk91FQbJnaog7JQYOJp0RSzsFAFySbADue1EnJ4QclFclZc48eidxiXuIsMzAAr/mG1gV111sQa6ldapry2c+U5WTwl9iueEYiSSZ5zceY5bUgkD8I07C2lcyyTnJtm5CLikkWDwjiAI10I/v+/nWq4s3IWEf5r5hLaLqgIyjYyMOp7Kp37m3arYQKrbGyHa5izG7sSWbuT/t/SrVwarbZs/PEUJdtgPSOvsBVU3zgtii5PDHkz7JGcRiADipgpIt/krl0jH8WpzEbk22GsEXLgndZMigFAKAUBicX4cmIglgkF0lRkbvZha49+tAfOXEMFNg5Gw7i8+GYFSNpF3DD2ZNPY6dKmiHKeSS4PGCVFdbFWH9/I1XhlqeVwYfFIlcENqD9OtWxbKJxTNFhOISYHEJPAxIUjPHchHXqp/mD0NWY3EVLb3Lg5W50wuOX7tskoHqifRx8vzD3FYViXDJY8m+NWow2dSaykVuRyDWTGTtegyL1gydw1YMnqGqBLJ44riCILk/0rMKpTeERlYkR7H83oQyxnzHW9lTUkgbXH971vV6NrlmtLU8cEbxck+Ijb7Y6x4cqC8fyIYEse3UCr9kIP2lG9yfJXnH8f/iOIjgguMNCLZu/TN76aAH3ridU16pTS/8Ab/2Oz0zQytlmX/pDG8rCMZ4JGVl1FzcX6mvP0dVsbxPsehs6RTOL2ZTPHC8wSFWDem3pOU6k9QPmevSu/BqayjzU4yqbizoLs2ZtzoB0UaWUewFWFGWzskViCQWJYBUAuWJsAoABJJ0/WsSeSxRyZmP5enTGCPFZVdfKsitcL5jAC7D8Qvra/tetrT6eMqJWS+GRnPFiij6ernmyKAUAoBQCgFAQnxN5OOMiE0Ati4R93rbzFvcxMdtdwTsfmakn4MP5KPwPFDEWZVbLm+9isc8bi+Y2O2u47ipPBHOOxuYuILILqwIIGo6e3tWFwR5ZjYqK5126++ulTUvgw4+WRri6LEwKORIuoKmxH1G1Zltl3K1lPgtHww47xGfDPLNG+IhRsqyADzTbey6GQC+4ub9+kqZxSxIsnF+CbYPi8UvwuCRoRsykbqynVWHUEVs7H4Ndz5NgJKi4mVz2OTJ71jBk4MwG9Z2vwMng+OC9fnUlVJkHakaubmFpW8rCRNiZAbMUIEaf65Ccq73tvbYUcYVv3sLfP6Ty5t5ExGLwbgzt9pAzIiHLBe9yh0u1xpmJ3sdNaq/V4ftWEXLT+XyR3ljgnEYgIhw9UaxvJJJGE3HVCSTr0Gutbs9dVJctmutJJMmUPh/HKVbHSNiCtj5Q9GHB3+EayWP5jb2rn26qU1hcI2q9PGHPkqvivDxw7Gz4bLZC/mR7ao+oOnQG6/8ALXnOpUylLceq6XidO2PdGu43xJW+7VsumZ27LcCw9yTaqen6Nylun2JdS1f6eG2P1M1q4ay58uXsvYHW3zvue9ekjhdjycm5PLOqtlAZja9wAPiPQADvrp70lMxGBc3htyF5Hl4vFA/aLHy4ydIQQRr3kKnXtsOpNZelgiPNzt/jsgvfNicGAN7D7n9Otdeh/wCkl+Gasl/ORetcc2xQCgFAKAUAoBQEC588NYsaWngb7PiurgeiSw0Eg76WzDUdb1nJjBRXFOXMVhWZZcNPC4v60RjE9tLhlFiKZZBo164bGS3Ecc8tjYhYnJBvaxAXQ3qW5mNhNeTvB/GYmRXxoOHgB9Sm3muAR6QB8AOozHbsaw2TjFI+hOG4COCJIYUCRooVVGwA/mffrUSRh8Y5bwuKIM8EcjDZyLOPk4sw/WpxnKPZmHFPuaMciZBaHHYtNb2cxyL8vUmb/urY/WS8pFL08TGxfKGPbROIqo7nDDNv7SAbVL9WsfTyQ/Tc9zvF4cq1jPjcZM2WxtII0v3Cotx8ix+tRess8YRYqImy4ZyLgoQ33XmliSWmYyNqb2Ga9hVT1Fj/AP0ySqgvBIMNhkjULGioo2VQAB9BVTee5YetYAoBQEK8TeTzjoVkhA+0w3Md9M6n4oiffcE7H2Jqu2tWR2s2dLqZaexTX7/g+fMTBLBijHjI2gPxWkFrgaLbowvfUEi/ypXD04pIxqrvXtc/BtcEkuMfysJE07fw/CvT1MdFHvVqkauC3vD3w0XCMMTiys2J3QD/AC4dPw3+J/4j9O5wZSwWLQyRHifh/BPj1xzSziRWjbIrIIyYyCt/RmtprrVqumo7F2I7VnJLqqJCgFAKAUAoBQCgFAKAUAoBQCgFAKAUAoBQCgFAKAUB5zYdH+JVb5gH+dAdkQAWAAHtpQHagFAKAUAoBQCgFAKAUAoBQCgFAKAUAoBQCgFAKAUAoBQCgFAKAUAoBQCgFAKAUAoBQCgFAKAUAoBQCgFAKAUAoBQCgFAKAUAoBQCgFAKAUAoBQCgFAKA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7" y="764704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1" y="2420888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2" y="5373216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61048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http://img.ii4.ru/images/2012/12/27/308975_ukrasheni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4949994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.ii4.ru/images/2012/12/27/308975_ukrasheni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949994" cy="7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-27384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2"/>
          <p:cNvSpPr txBox="1">
            <a:spLocks/>
          </p:cNvSpPr>
          <p:nvPr/>
        </p:nvSpPr>
        <p:spPr>
          <a:xfrm>
            <a:off x="7730008" y="1133608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135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7946032" y="2825928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3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8018040" y="4401048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35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7931262" y="5877272"/>
            <a:ext cx="1306488" cy="81909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168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10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837585"/>
              </p:ext>
            </p:extLst>
          </p:nvPr>
        </p:nvGraphicFramePr>
        <p:xfrm>
          <a:off x="0" y="521296"/>
          <a:ext cx="9240961" cy="633670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96240"/>
                <a:gridCol w="7844721"/>
              </a:tblGrid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Длина катка 40 м, а ширина 30 м. </a:t>
                      </a:r>
                      <a:b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Каковы его периметр и площадь?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Найдите периметр и площадь квадратной хоккейной коробки, сторона которой 20 м.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Найдите периметр и площадь квадратной тарелки, сторона которой 20 см.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5841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Длина заснеженного поля 50 м, а ширина 40 м. Каковы его периметр и площадь?</a:t>
                      </a:r>
                      <a:endParaRPr lang="ru-RU" sz="28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AutoShape 2" descr="data:image/jpeg;base64,/9j/4AAQSkZJRgABAQAAAQABAAD/2wCEAAkGBxQTEhUUExQWFBUXFxobFxgYGBocFxoeHRggGBwYHh4cHSggGRwmGx0eITEhJSkrMi4uHh8zODMsNygtLi0BCgoKDg0OGxAQGywkICQsLDQyLzQ0LCw0LCwsLCwsLDQsLCwsLCwsLCwsLCwsLCwsLCwsLCwsLCwsLCwsLCwsLP/AABEIAOcA2gMBEQACEQEDEQH/xAAcAAEAAgIDAQAAAAAAAAAAAAAABgcEBQECAwj/xABBEAACAQIEBAQDBgQEBQQDAAABAgMAEQQSITEFBkFRBxMiYTJxgRQjQlKRoWKx0fAVM3LBCIKSouFjg7LxFiRD/8QAGwEBAAIDAQEAAAAAAAAAAAAAAAIDAQQFBgf/xAA1EQACAgEDAwMDAgUDBAMAAAAAAQIDEQQSIQUxQRMiUTJhcRSBBiORobEk0fAzweHxFTRC/9oADAMBAAIRAxEAPwC8aAUAoBQCgFAKAUAoBQCgFAKAUAoBQCgFAKAUAoBQCgFAKAUAoBQCgFAKAUAoBQCgFAKAUAoDE4nxKLDoZJnVFHUn9h3NRlNRWWShCU3tissqrmbxRmkzJggIV6SsoZ99wrekfUGtGet+Ed3T9CnOObXgh6caxxYt9vxVyb/5ht9F2A9rWqh6+aN99D06Xdm+wfPfEYxYzrJ7vGl/+0L+96j/APITKn0Sn5ZtMB4oYpCPOiilHXLdG9j1H7VbHqD8ool0LP0yJFw7xSwzkCWOSIk2vYMg9yRr+1Xw10H34NW7ouoh9OGTLhvEYp0EkMiyIeqm/wBD2Psa24yUllHKnCUHtksMyqkQFAKAUAoBQCgFAKAUAoBQCgFAKAUAoBQCgFAYfF+Jx4aF55myoguT19gO5J0A7msN4WTMYuTSXk+fOZeZZMdMZJCQgN447+lBt/1W3Nci+2U2e26f02FEMte7/BrmlFaqizpqLO6tasNEXFnqJqhtIbQZabRtwZxwByg9/wDc2A/3qhXLdgirPcZ3KXF2wGISUkCF2CSjup/Hb+He/a4610tHqcWbTn9T0ld9TcF7lyX4DXbPGCgFAKAUAoBQCgFAKAUAoBQCgFAKAUAoBQCgIF42Qu3DGZMxCSI7hRf0gkXOl7AkNpta+wNQsTccI2dHZGu6Mpdj57EjSkZdFB9X/itHEa089z1Css1k4+nxFPn/AMGdiMQEFyaohBzeEdbU6mvTw3SZKOWuU8XjU8yJPLjIurTXUNrbSwJI63tWxDQt9zjWdeqxxF5NvhPDDGylhLLHhgNmUeZm1I0FxYWF9baMPe1tegin7uTn6jrspVpQWGa3jPKON4efMdFxUNjd4w11t6iWW3puoOuouPleGo6fFx9jwQ0/XLW1GaPfhUiyqPLKMG6kkKLLc7ddf515u+Lrb3ZWP9zv74zjvXK+xgcXxMLjIXRbjQZr/sO+9bGnrsi92GyUbK1La2svwXfyNxoYvBQyX9YUJJ7Oos367/IivT1zUopni9XRKm2UGjf1M1xQCgFAKAUAoBQCgFAKAUAoBQCgFAKAUAoDTc28a+yYSWYAuygBVFrl3IRB/wBRFYk2kTrSlJJspjljwxxUgBlHkKT6i3+Zte4XbU6akd7VqvTTslmR6OPU6NJT6dXLLP4HyRg8MgAiSRty8qq7E/UaD2FbldUYLg4N+rtu+tklAq01MgrTsM5PUILWNQbGCufEDw7MqiTAZYpCyhkFhERfV7DQMB+vzqizTwseWjeo19tENkWe0Pg5w/ywJFkklsc0vmMGZj+KwNhboP51ZFKMduODVsslOe/PJlcE5HbhsrS4Gd2icfe4eb157fDkcWKMLnXW/UVOMYduxGdlknmTyS/gvE1xESyqrpfRkkUq6MN1YHqO40O4uDWJR2vATyZ1RMigFAKAUAoBQCgFAKAUAoBQCgFAKA1/HOMRYSFppmyoo+rHoqj8TE7CpQg5PCIykkjVcLxOJxAEkw+zobFIla723BdraEjdRt3q9xhFYXLK25P7GdheHRxklEVS1rkDU22JPU1Fyb7iKwZRFYLMs4rOBk6zTZRffsBufYUSyQlLB5QTSm5MYC2uPV6ttrW3v79qSUfkLPc78I4muIjzgMhBIZHGV0Ybqw/32NQlFxZKMkzOAqJI7VgwcWoDFgQieTW4ZUIGmhFwf9qk/pRiPdmbUCZ4yYgBgtjte4Gg1tr/AH0NSUcrJjPJU+M8ZLO/lRh1zgJGQ2ZlvYnMDox0suX2NdB6DEN27xkoV+XjBauBxGcHUG3UCwv1XXqK0JRwXReRh8YHbKAw0uCbWIva41/nSUHERkmZNQJCgFAKAUAoBQCgFAeUmJUGxIzWvbrbvapKLZFyS7mA08z7FIx/1N772AP0NW7Ir7kcyfYg8kHm8X8mWNWijTzY2JzNmGUFjrvdiNb7aVubsUdjVUc28ssGOtFm4zhhWURZw1ZGTWca41DhkzyvlHsCxPyCgmq5WwjxJpE4wnJe1ZI7w7m/DTM+JaQrHEckSW9bsRq1u+uUD5k71GWphGPcjDTzlLsZHCedpJJG83CNDF+F/MVmP+pRt9Ca1HrYI3Y6K3HOCKyca4jHiJZI1ieKSUtYuyyBTYBQTddAO3fvUo9Xr2e+PYjPpE85jI3MviI0CBpoZMn4mAD5fnl1t72qVGuoueOxC7RX1Rz3JZNNMWhxEMgeBgnmRlR8LC5lVt7i4NuwNbacWsGvLMWb1GBAINwdiNjVZI1fHsUIFXEE2WNh5h0A8tvSxJPRdH/5anBZTRGTw0zWrx2HEzOsGIzGOIOoRioOp17SLsCdQNRverVW1Fbl3ZXKTcuH2Rn8R4krApGcz21kU+iM2NiT1N9k1J7VCEHnL7f5JTmsGh4fyjgfOXELhryrL6mYMBnIzGQJcKNbG9ra1ZNvDWfuQg8EhZ0fMEkeI5iCwFgSPSfiBUnp32qvDWMrJPKfbghPiJxibhww3lyMEbOpcZTJ6UBCgMpUknXUdK3KFG7Ka5KJKUJZT4N34a83f4hDKTcmKTLmICl1IurEDQNuCBppfS9q1NRUq54RswbayyY1QTFAKAUAoBQCgPLEy5VJ69B3NSjHc8EZPCyayGELc7ljdidye/6AVe2Uox+O8WjwmHkxEpOVBsNySbKoHUkkCq5ywSX2K0eXFzSR4hFTCst7XcvJlP4WsuXUgHSqJdYwtm3KNuHSX9blhszxzVj4LPKqSRJq3lD1W1uSp1PfT9qlVr6bOJRw2Yu0Nta3RllG7wvPv2iF5MLBJIAD949kiuPc6sPkK34UJ4bZz52yjxgiXCecMdidWkREufUq/F6j8N9ltbX51p6y+Dl6VKx9zraHp1koerZ2fg25XPcv6yera7VzXTB9zrZ29lgifM/Exg9Vj6HL0AJJ/nWjLRTssw3wWu6FUNzRn8uYwukGIMjETLIPK0CAowGYaXJ1ter9bVCiMYxNLTWO9uTJHMRXPlJG3HJpsTzBCl8zKi+/Ud7dqqjGycsQibE4KMMzeCX8q8yQxKIpJFEZKiEnb1X9F9gNLi9drQ6jPsl3RxdfRhKxLubvk7iYmg02DuF/0hyF+mW1drUVOD58nIpmpIwPFTAvNw6WOIZnvGctwMwWRSRr7C/vas6RpWJsxfnHBCfCfheNkxDYnFrIFjhMUYlUqzXOqi9jYW3I6itjV3QliMfkxCvCy/gtKHDFQCiKqgWERAUKb7grexsf5bVpSl4/uWRXk1nEuccPhmyzFlJJBspZVt3I20Iq2OmnNZiVu1J8nPCleaB1UxtBK7ukoObMkrlyMvRhmI3/AKVGXsn7lyiX1LHgzMbwyGTDeRMomiChcreonKLDX83v3qKb3ZXBl4wYnK3DI8NeHDReXFmLyZgwfMVAGp+JrKLk9Pes2Ya3N8sxW5ZxjgklUFwoBQCgFAKAUBqsfibzCL8qB/nclR+lj+tX1Lhspsfg7LUmRRo+eOEPisG8UdvMBR0BNgWjcOFJ6Xtaq7I7otItpajYpPwQQ4xZEZJLo6kh1vZlYbg9bfzBFeZu3Vtqa5PT1pT90eUR3GYxzLHhUlITEsIXzjMVDnLmXrexI1uNq2enJ2yw0a/Ua1Cvf88FtYjBRxYTyFORRF5a99RlH1J/evS4cjzMp7eSsMJE8CtDILSQv5bAbaRo4b5EN+1cea9OTX3Z6/RX/qIJdsJI6yczGLc6XAGlR3xfZm3bp4RW6XB7cdmSeBxMPQFLHTsCb/Oq/UUmlF8lF1EIwbnyjD5ehmvE0koyJGFSML8I3tpp+1LYKS93LKo0+muOzJNjI/OjZA5jJ/ELfpY9K0/TipcoOLxwRDh+BmwvE4pJ3UxBWIIF84C6xhdbOb7dga6GnlVCt4Ro631brUn28G3iwLSYZkliy7lVym4UfDqNj8q5E4yhbvhk61cYShGufJsvDCefCRepQYGkfIwYFhlJBQje+lwa9lpJ/q6E5P3YPG62v9NqGvGSzOMyv5QliMZZPVaQkIwykEEgErvcH2qmMcS2sxKaxk0XJnEpZUxzzMpkEh0RrqqiMWVT+tbWorUZVpduP+Mppm3CbN59s8t8OiOXEt7qbsQMpbzMxN1AItrvetVrcpOS7GwsLhMpnxJTGHENhmidkDkx5Iy3mBmurAqNSdiDsQa6unuoUc9marhY3hllcn8ExMXD8NFL6SHZpowdcjMzBbj8QutwD+beufZfGVkpf0LlW0kvHk3TwAedkjYIfK9IFiSrXdlHX05fnbT3r3N43PnkltS7IzcNxTNN5dtGUlSAbqVtdX7E3uBbob1XKvEdxONm6TibOqiwUAoBQCgFAKAjnMmDxPmxz4ZVkNvLkRmy3UsCHBPVddPetrTzrw42dii6E3hxPTA48M2R1aOQC+RhYkdSvRgDpcVmUUuU8oxHPZmwFVssRoOb+XYcXH61s4BCuCVZdNNRuL9DWI1Vzl71kzLUXVLNcsEJ8LuVfvJcVKTLldo8OzG+ikqz/Mm4B7A96senqom1WsGbNZfqYL1GSXEQNJxRYmQNB9mcuDsQWVQLddRuK2JTSo475NWuH815NlzLywmLh8sMYmupEigFwVFrG/xDLpr8+laNlcZ/Ub1F1lTTjIgeI8JcQ3p+2x5epMHq+Y9ZF/0rWWignlZN6XVtTKG1tGfjvCKJopAuLxRcocoZ1yFraXAX4SbaVZHTwj2Rq2aq2z6pEBwGPaNjDOpjnjsHQkXGgIPY6WrUug4Pk9LotVDV1qPlG3PGVTUn63rXccl/orGWeX+MEtHiJEdYFzZJWU5C1rEBiLXte3fYVn0rI9l3NSV+nctucMkHDePq+17HvtVqjwW2aaajuyd42ztiMMvwzQSSx5bXSaMA6d8y9PY963dHc6pZRw+q6RSgpNcmDwvnyaKOKSSNsq/GliFIKlbZm00JB+ldWzUaO7iEsM4S0+oqz7ODbcA8TMGoleLCeUuYGYqUW5NwGC/i99qfo3YsxnkyrNi5RMMO4UxmIqsM9380AKqggFEF/wARvfXetZpNPKe5eCfPZ8G24VOQHV3z2lZUYgXIsDbTQkXIv7VVOLfKXgsi0uMmLDjpPV5hHlmQxoy3zqc2UXGxF7C/66a1OUEnx3xkqjKTj7vk0nP3H5OH4WNszOzSZS4ChrFWNuw2/artNCuyb3cccfkja5KO1Gg8EOPyYiTFo5aQII2R2sWGYvdSwABuRcafm3qOui4zSb8F1McLJbNaRcKAUAoBQCgFAKAwOK8JjnyFsyshJR0NnW+hF+oPUG40HYVOE3B5RGUVJYZosHjpIMS2FxBzhk8yCW1i6g2dGH5kJGvUMPersqzmKwVLMXhs2GMlDKe1TrWJIhNpxZqvD/AmLAxgsWzM7i/RWcso+i2v73pdJux7jMFFRW02uJSNZFlbRgMgb2Yj0/qBUVlrAeIvJnKb7VDsXZTOGFZQOFW9YbIkc5z5cwE8ZfGhEy7S3yOvyb6bG9VuUW8MKTi8xfJgcN8K+Ho2Zkeft5zl1/QWB+vesKEF2RfPUWz+qWSV8T4LDNhmwzoPJZMmUAAAW0y9iNwehArJU2/HcoGbheNwuIODMLu/q8lrgCVFJAa50v7b6juKpWmlKWY9jvU9dUKVC1Za8k24PyTjoocRiXZDijh3TDxRk2Ut8V2OhYgADoKeillHO1HUJ3SUn48Gn5c5gcqiOi5R6X3DKRcWYHsRYiuI5+jLYz0Nmn9WCnB5TIhj+UpZZMW+FZGw8RLuxNstwXMYsPUVA2HQivVdO1tk6Y1pcZPJ62qNFjbLx4TiIIRBhRKtkwwGT4i1rKFt+I2vpvU5127XNx89zUU4OXc1nGubsNhhFHJDJ5kZM3lwsqhRcj1EsoNyb5e/yqyFFsm9rzkg5wwt3g3vAsfBigk2HCpHLmOcj15w3qQg/C2+uu3tWvPdFNS5wXRis8cZMHjvC/tZOBkSRk89JPMcXXy1ZZGAOxucyAdAddqylD097a7dvORmXqbUn+SU8G4Jh8KpTDwpCpNyEFrn371qNt9zZNhWAKAUAoBQCgMCbi8S3AbzGBAKR+pgTtcDYe5qz0pd2sEd6OsPHIDG8hcII7+YH9LJb8wO2moPUWqNkXD6iS5eF3Kq5w8S5ZyY8GTFF1k2kf3HVB+/yrm3avxE9Doejbkp3f0K6YSLJ5yyyLMDcSZiTc77737VVVqpwfB07ei6WyLilh/JYfLPiUrqIcWMkw0BHwv7jsfavQaScb2tvc8P1LS3aSThNceH8onXJPEFlwoCf/zZkI66HQ/VSD9as1VTrtaZr0S3Vpm2x+FWWN4nF0dSra2NiLHUbH3qlPDyixrJDIkxuBnKoMRjMLluARGzrrsGzKxsO4PTWr24TXPcgt0fBI15iUIplUxu17Ib9Nxe3a1V+lzwyx2cdjiTiE8igQx2ZvxNoqjbMdr/AC61JwhHlsrzJ8EW474UQzBmMk0jkfickZrklhfa97W2sNKrjKEp5kW7rIQ2xxj+5LuW+IuQYp18t0CAX2N0BsD1INx7gViyvC3R7GIT8M34cGqMYLE0zX8Vw8Mq+XIFZtSoPxA23HUH3FW17ovcuxXY4tYMTlrg7QKxeSR2Y39bFsoubKLnas3WKT4M1w2oq/mzlUDHytK7QxSnMPLsBJc3Y3scrdwOpv1rYp0enuXqbfciM+oaimKqz7SxeVeComHWOOLyov4tS992N9TcdTVVko1vEf7GFGVq9x5DkbBQ3e5jkLXSTNlKG2UZR8PfS2t6T6hPK3NY+DMNJBdkQzmTw0bEY5hFiirCGNpGkBctdnF9CLbbbVtQ1jhH1cfZIp9Fbtj5JX4fcpjCxshmaVY5TZSBbMLNn+dzcDpYVq6m3d47l1Uc8/BOK1DYFAKAUAoBQHSaUKpZjYAEk9gNayk28Iw3hZZqji2m2DJHbS+jPfr3UfzvV8YKPfllMpbuDzwPD44QwjULc3NhYk2tr300qc5ub5EI4WEfOfFGlkxUxnZy8csiBWJORcxsBfW1q5XUNROUtvg9R/DmgoVCuxmXk9EFcls9OxIL0QizAxeGVrX6G4I3FbNVsoPMWa+p0tWpW2xcG35Z5xm4e5awljIGYX9RsdzrqbEj9O1dqrqHrLbZ3+TxvUehy0zdlL9p9BYLFrLGsiG6uoIPsavOVz5MgVgkCaEWsh5JBbIgfUXu2Ww6kaG59tKi1HyzKcl2Rl1WTyYPFeExYhCkgNjbVSVYEG4KkaqQdiKkptdiMoKRpf8A8cxC6x46QMCPUyIxYC9lkFrPppmFj71b60XHDiRVbT4Zs+HcMkWRpJZjIToAFCqB8rm5+tQlZlYSJKCTybgGqiZpuZsoRJPK8543DImW7HowHS5QtvptVtWecPBVZjKbWTx47zK2FhknlgIjUaEMGOYnKgZQNAWIFwTa9VWJRi2nkvrzOSj8vBTmOx8k7Z52zsd73yj2UH4R7V5a2blJyPb0aOuqGEsmNwjmLFYbGSNh/WrIgcOxyAi+nU7dB3rsaPWwp0rjZznscLW9Kd2rzWsLHP5N7wXnjH4dpGby8QskhkZMuWxIAOUjbRet6i+p75c9i1dCjGvifJcnA+Kx4qCOeI3R1uO4OxU9mBuCO4roJprKOFODhJxZnVkiKAUAoBQGk49Ixmw8YvkJd3taxyABVN+mZw3zUVfSlhsptb4R7ipEDsKwyyJR3ijw/wAniTP0xEauP9SDy2H6AH61zNfDtI9L/Dt6TlS/PYjQauZg9Vg4z1nBho8pGqSRg8mF9KmiLSaaZZ/hTzVGqfY5WyvnYw32Ib1FAe4bMbe9dbSW7o7fJ4jrGjdFu6K9rLPU6VuHKyjmhgyITVciUex3qJlHasEgRQAGgORQEe4BK8+InnJvDcxw++RirtvYgsND+mhq2bSiolcU22yN+M/FlTCfZ7+uWSKwvrYShjp1FlP7d6puWKJSybOjTlrKoJZ5RUGIaZpMqOAp121Argx9KMMyXJ7e2u9W4hJYNzho8osPqe9aU5ZeWbMm2seDapHkGlmP89bHfpWo3ufJpSk2+CZ+D2OI+04Y3AVllS46PcEX+a3+v6em6fZvq/B53qtSjapLyiya3jligFAKAUBHubeNYbDeS08yRkvlUE6sGIU6b2ByknYW1qyEsEJrjJnVbkqxyc1gmuxF/EDlEcQhXKQk8RvE521+JDbXKw/ex6VCyCnBxZfRa6bVZHwUfKrKzI6lJEYq6ndSNx/5rg2Vyrlhn0PTaqvUw3xMXEYpU+I2rMK5S7IxfqqaFmyWDywDSYgkQoLD8TGw/Sp2qFCzYznw19uoy6Icdst+fwdIOHYnzihjaRwuay7Zdr1KV1Hp7k0kaPrX0X/z/d+O2Dux1AOZHBBF7q6kagjqCD1pBuL3RN6yen1cHW3/ALotfkDnjNP9mnYffBWiNrfeWtKm50ZhnHbMR2t06b1PueV1+g/TSSXKLNWtrJzTJiFVsmj0qJLBzWDJzQC1AYvFZmSGRkGZgpyre2Y20W9ja50vUoL3IjN8HHCYwsMYEflekejT0m1yNNN77ViTyzK7FCeJnEvtHFJTrlw48pQTpmGrMO2pt/y1pa6eMQPSfw3pd05aiX4X+5ouGyffMv8AACPfU1y7l/LT+56Bz/1MovxFP88s3aitEmzZLoAx9K+w1Nh7+3vWs++FyzUnhZwbLkDEt/jEQ0GbDyLpfUD1A/O4rudJSSaRxerQxVFl1V2DgCgFAKA0PO3Ma4DCSYgjMwssa/mdtFB7DqfYGsN4WTMYuUlFd28Hz5xDzMVI82JbPJIfUTso/Ko6KOgrkWaqTllHrtLoqqa/TksvyXJ4acXE+BjXM7vCPLdmVhcjRTc/Fdba12qbFKJ5HVUuuzGOCV1eUo4oSID4ncn/AGlPPw62xKixI/GvQMOtu+496h+nru9s/wBmX6fXX6R7qn+Sicdw1klZZSGYW1B01F7Vrait6eXppnR0n+tzbZy2enA5JxMEw6l2O6jb536fM1pamNTr3XPC+S6rVWaezZVyvjwWhymrRy4jzmQuqx3tso9Rtc15fXuM4Q9NPDb/AH7HRnNy+rCPSPlvD4z7+eMsz/DqRlT8I09jc+5qMtdfpP5VTwl3+78mtLTxb3tcswZ/DWHMGjlmQg3Gqm3Ubitmv+ILo94r+/8AuVS0sZd5MlnBOOvgowmKaSeNWP31ryIp2zAfEoOlxqO1tu70/rNd/snw/wCxz9X01wjvhyv7kx4NzLhMQcsGIila18quC1r9t67LTxk5ucPk3VqiSOQKwDk0MmKeIRWv5qW751t/OiZgrPxO8RhEPsuG1kLJmlB0j9QNx+Y2Hy1pvUWZVUrOV28lqK2lDB83854XJxLGgAhTLmFweqgki+4vfWudrX71+D2X8NxktPLPyRnEYgxzJKBdQLNbtVUIKdbg/wBifUZyr1EL4rKSw8fBJ8JiVkUMpuDXLsg4PbI3qrI2wU4co92xxUer1D99rVBVJ9jE6m/BtvDmYTcXw+UG0aSsbnb7vIPncttXX6dS4ZbOB1l7IxrL4rqHnhQCgFARDxW4V9o4bN+aLLMv/tm7f9mYfXrULFmLRdp5bbYy+6Kdjw91rzMp4keujPLyd+B8ZkwMvmx6hvS4sWuCQRoNiLdO5rpaPUbZYNbqOmr1EN+S4OWeasNjQ3kuGdLZ1IIYe9j00/rXbjYpI8lODh3+TeXqwIh/iDzauDhyJZp5BZFPQbFz7D96qtujVy+5fpdHZqpKMO3llH8N4TJiZfJj1ZiWkc7KCdWP9K42p1ca07rf2Xyz086oaapaarv5fwWlwvg8OAw7ZFuVUs7EepyBe5/pXk79VbrblufnhfBrQrVa4IHxKJsRxFIEZkEiJ51r6jWRgw+tvrXfpnGjRu2SzhvH+Fgosfq2qPgnM/C5oom+zSFWCkqr+tCQNBrqO2hrhR1FVti9eOU/K4Zt3t7fZ3Ixw3xOkKjzcLf3Rhr9Dt+tdS7oNW72WY/KNar9VOG5V5MqXxGgcawzL81B/kaqj0O2L4nF/v8A+Cyu5x+qEv6HjyXyQeISNixmgjLHI6EpIrCxBW363969joIKunFnLON1KanZur4LRwg4nh1KtJDi1UelnVo5f+YrdW+dhW2o1yfwc2UppZItxPxXxWExHlYnBKARdcsliRexbUagnbQbGqdTsqfBs6OmzUcLueOO8ZJCtosEc38cgy/sLmtRaqtLk6j6Hrc4USruJoMTO8skUcWb8EQKoPpff3rXt1bf0nV0XQYx/wDsc/jgwJ+GMobytQRqp3+YNRhepNbyy/pVlMJfpeU+6+32Z9U8o4vzsFhpNTmhQnN8V8oBv733rop5WUeTnHDwyr/GPhxTErPlIR1Cl9MuYbDuDatHWwbaaPS/w9qoxUqpP7or0FSDa2taPKPUR2TTxjkcA4MZXkKySxItv8uJ5AT1tYWBvb9a7Wl00L682nh+oaiem1UlpniP9snXhOCxU8phjilllzEZcuUjqMxNgnp11IrTu0qjZtj2Ojper7aN1rzIv7w45KHD4mLkPiJdZHF8oA+GNfYam+5JPsBs11qCwjgarUyvsc5Exqw1xQCgFAdZEDAqwBBFiDqCDoQe4oCj+ZeCnB4l4bDymGaA3/CSfT81It8sp6157X0enPcuzPS6G+NtaWfcu/3NE4HtWsjqrg17RFGzxM0bi9mQ2YfpW3Xc0Ys09N0dtiM1PEniMOVDIk1+roA1utytr/OuzTq8xbkjzms6K4WRjXLvn+hocdj5JXaSQl5HPTuTcKo6C50FaVk3ZLLO/p6q9DRwWfybwMYWAAj717NIet+i/IA2/WvI9R1j1FnH0rt/z7mkk+75bN+RXODIPyThxLjMbiv/AFfKT2y/F/Ja73U7HXpqaPtl/v2/7mnpU25T++CdAVwTbKY41gfIxM8fQSFl/wBL+pf0Bt9K9pp7fVohP7Y/dcM6HTH/AC5Q+G/6Psa+ZSVIG5GlbEeGbWoTlXJL4Z9AeFeJV+GwBX8wxjy2NrWZfw/QECutW8o8BasTa+CWlelWFTK68X8MUwYdUdssgLMpUZF19RzD1C9hYEHWo3pzibGisVV0XgqFWvqOtcJrHB9Jg1NKSO2Q9jrtWMozuWTIGGBUEXv1vVbnzgg5rOGSXk3xH+wyJDKwfDPcNa2aJr3L6C5U3Fwe166uilLG2X7Hjut1Vq31IPOe/wBsJIuXHYPD4/DFGyywyroykHcaMp6MNwa3JR8M4kLHF7osqHinhG0JcxYskFgI1ZAWNyAFa1rtc7i3yrC0kbFybVfVdRS/bL9jL4pwTEcOjOHixYyRIGB8rKW8wyFgSG7r+ldDRxi4qO3Jpaiybi2njLJ74YcL8vBpO0jSyYpUmck3AugyqvWwWwN7632FgNbU2KdjaWEZisRSJfVBIUAoBQCgMDj3Fo8Jh5MRKbJGtz3PQKPcmwHuaGG8HzHxzmLF4+VsVJIRlJEaD4EHVR3+ftWnqLIOWySydbp+jn6Tvi/cd8JjZXRGaCYBtmWNirfIgVqy0E08x5OlR1fTyX83iXwbSPg2NmH3MGVSLhpWCgg9bXvtV1HS5y5kU6jrldf/AEu5oeI8Hmwcw+2AAst4yLlHF9Qpt+o9x3q3U0SrWyJHQ9QjZbKy58+P3O+A4qkGJjllRnjS5AW2h6NY72uT87VoW6eV1Eq4PDZt9QtlHa2m4r/nJbvBuLRYmMSQuHX9wexG4NeQ1OmsonssWGVVWxsWYsysW5EbkbhWI/Sqq1maX3QtfsZH/DeDLw+E9XzsfmXNb/WJ51k18YX9kUab/pLBJ65htJlaeJIAxkR/NC1/ezaX/evTdGedNJfEl/gt0U8arb8xZFwK6h2C3/AzEt9lnhYn7uYlQeiuoa3/AFBjr3rq6eW6GTw/UaFTe4/PJZgq855pucOCJjMHNA9wGS4I3DL6lb3swGnWmM8Dc4+5HzXBnjZYpbAlVZWBupDC4N/72NczV6Z1ts9l0fqythGuX9TbwzsBlVXkIIssYLG99LAe9c+NDslx5OpqroUJzZYPK/hiZo/M4gXVm1EKNlK3/Oy7sew2966tOjjDueS1nVrLuIvCLD4NyxhMMuWDDxp3IUFj82Op/WtpRSOXvkzXY/leKMO2HkkwrP0ib7u5NyfLYFB30ArarsbeGsmrbBY74IdPzDhcJKkmIxzYmSJ/8sFDqTlPoQfEoNxruKtsn7NrwimqC370mR7xF57w00snkOXV40AfI4GYBgV9QGlmBvVuhtphH3vDLNQrJPbHsXjwQj7PDlsV8pLWta2UdtP0rmPubRm1gCgFAKAUBVf/ABBcUyYSGAXvLJmOv4Yxe3v6ip+lZRXY+yKlwFhhVvpdda4dufXf5PYaZJaRZ+CyvDLjyT4GOG4zwgKQN9NA31FesoWYpniLu/JKFGZrDqavzhZZTFZZ782cqwY+ERTA+k3Vh8SnuD71z2k+5u4wULjcGcLNPhZCM0bgAnTMu4b6i1cjVUOE00es6Tro2w9OfDR5QM0D58M7Rv1I2Y9iNiPnWvLFsNlyyv8ABtW9Prk91ftl/n8m9l59xXlsjwRsxUgurW3Fr211rQj0fTb1KM2lnsc62jWYa2L8kbwYkRFVZpkAGySMFB3NgD3rp2OEpNyjF/lJm3V0mvZHLknjnD8myg4xikFlxU31YN/8ga1pafTyeXXH+hculQ7Kcv6mNiHeWTzJZHke1rsdh2A2H0qyO2ENkIpIu0/TqqZ+om8noiVBs3XIsDwW4sExM+GO8qLIlh+S4YE9NCLfWulo5e3B5Xr1bVyl8ouMGt44JzWA+xScvLK418RhW+6xmFmYRPveNmzoCOq5CPlv3rcujG6v3dirT2z09ilXwyceG3I54erySv5mIlADkfAoBJCqDr11JrnwqjDiJu36qd73WdybgVMoMbinEosNE00zBEXc/PQADqSdABuai2ZX2K2x+Hnx8plnZooGFkgBIOW1h5hB1J3yjvbWj1klDZHj7k4aSO7fLn7GdguBwxKAsaIOwVQP2rUcmbiR14zJFDGSy5ydFjABLm2gAOn1OgtWYKTIzaRAMPz7Pw92EUiMC1zhQt4U01Aa91N98tvl1rbjW2sI0Zz5Lu5J5mj4hhExCDKTo6XuUcfEt+vcHqCKiSN9QCgFAKApL/iJkBkwadckx/dAP5GpwKbVymVBHAxRczG2XQX0sdazCiH1Y5JW6izGzLwb3kbja4LFXfSOUZWP5dbhvl3q6EvTZQ/fH7l88KAdlYWKnUEG4I3BB+dbM2thCqLyjeE1rYNsjPO/J8PEIwrHy5FIKyqoLaX9J7jU6XrEoJrDCk4vKKj5h5XxOA1mAeK9llS5Gmozaek2rlX6SSeYnp9D1iElss47GnQhra/OtNpxO9GUZ/Szt5fqsNr6E1jPHJl8HaWKx0/vvWFLJmLyemFjGazaf/dvpWJvjgxY8R4PXESCO5OwvvUIpzeEUymoxcpeCZeEnL+KEv254yiFCsak2ZgSCWI/Lppf59q7+kpjBPceL6lrZ6mafgue9WmkjkNWMGTS8Z5bSaRZ0ZocQgIEiWBa4tlfQ51+e1WRscVt8MrlBPldzJ4HxXzQyOMk0Ryyoeh3DA/iRhqCPloQQIzhjldiUZZXJsZ8Ukal3YKqgkk7ADUmq8EslaLxNuJSriG0w6N/+tEdL3FvNYX1Yi9h0B71RZLnBsVQXckJe9UYNk1nHOMJhY87DNrZVG5Jq2uvcV2WKJXfMXHpXLqp9drOwsRGp2jX+LUZj3/bZhWkac7WyGTYULqf3q7tyzXfcvP/AIfsJl4c8nSXEOw0toqqm/UXU/vWsbK7FnUMigFAKAqTx6wSscC5BPrlS+ttUDAE9Ddf2NSi+SuxZRW/BOEiWE21ZWZb/wCk/wBLH61NzwRdeVldzVcY4M69NO/T/wAVbmMkUrMGWP4JcwkBsDK3qT1Q3O63uyj5HX61FfDL4y3cotgiphs6EVkwdWQEFSAQRYg6gjsR1FRayZIhxfw0wMzF1RoHJBvC2UaX/CQV1vrYdBVM6Iz4ZdXqbKXmDIXxLw1xkILQvHiQDomqyEX+qmwrWs6fF9mdOrrlq4nHJDsZinhYDEQSQtqVDIRf9R6h1rUnoLI8I6NPWNPJe5NGxg4fjZQrxYSVvNsQxWykHW9ybAHelfT5S4FvW6IL2psm/KPhs/nR4rGsNPV9nCgqG2GY3IYDewG9q36NJGtYOFquo23y+EWulbOMGk3k7mog7qaGWdr1gIiHM9ocfhJlNjKHhk6BlCmRNfzBgbfNq2KfdFplFr2y4Ipz9xpsQ6YGNrKwD4g/wA6J7ZiDf2FQ1CUI48mdPmbz4Nnw1AALfTT+9K57WGdSBspMQqKWYhQNSTWEmybkl3Ku5m46ZJMyk5rfdLbRAdPMPZiNh0vW1COOxz7p+TV8NguovbbS/e9z+9zU5cIqRgnhEuLxMWHj/wAyZrL2A1LMetlAJPsDUZyykTjF5yfUnAeFrhcPFh01WJAoJ62G9Vlpn0AoBQCgK68dMI7cPSRNoJ0d975SGjJ+hcfS9ZXcjJZK85ddVkK6ASIrj3Yelj+mX9KzMsrw/abTiODEikW7/wB/L+lI5RGcE0QGeKXDzLLFdHja6sR1HT3B1FX4yuDTjLaz6E5Z42mMw6TLa5HrW+qt1B+tYg/DLn8mzqwHUigFDDZzTBjJxkHUA/SjMHJWsLBhrPc7rQlk91FQbJnaog7JQYOJp0RSzsFAFySbADue1EnJ4QclFclZc48eidxiXuIsMzAAr/mG1gV111sQa6ldapry2c+U5WTwl9iueEYiSSZ5zceY5bUgkD8I07C2lcyyTnJtm5CLikkWDwjiAI10I/v+/nWq4s3IWEf5r5hLaLqgIyjYyMOp7Kp37m3arYQKrbGyHa5izG7sSWbuT/t/SrVwarbZs/PEUJdtgPSOvsBVU3zgtii5PDHkz7JGcRiADipgpIt/krl0jH8WpzEbk22GsEXLgndZMigFAKAUBicX4cmIglgkF0lRkbvZha49+tAfOXEMFNg5Gw7i8+GYFSNpF3DD2ZNPY6dKmiHKeSS4PGCVFdbFWH9/I1XhlqeVwYfFIlcENqD9OtWxbKJxTNFhOISYHEJPAxIUjPHchHXqp/mD0NWY3EVLb3Lg5W50wuOX7tskoHqifRx8vzD3FYViXDJY8m+NWow2dSaykVuRyDWTGTtegyL1gydw1YMnqGqBLJ44riCILk/0rMKpTeERlYkR7H83oQyxnzHW9lTUkgbXH971vV6NrlmtLU8cEbxck+Ijb7Y6x4cqC8fyIYEse3UCr9kIP2lG9yfJXnH8f/iOIjgguMNCLZu/TN76aAH3ridU16pTS/8Ab/2Oz0zQytlmX/pDG8rCMZ4JGVl1FzcX6mvP0dVsbxPsehs6RTOL2ZTPHC8wSFWDem3pOU6k9QPmevSu/BqayjzU4yqbizoLs2ZtzoB0UaWUewFWFGWzskViCQWJYBUAuWJsAoABJJ0/WsSeSxRyZmP5enTGCPFZVdfKsitcL5jAC7D8Qvra/tetrT6eMqJWS+GRnPFiij6ernmyKAUAoBQCgFAQnxN5OOMiE0Ati4R93rbzFvcxMdtdwTsfmakn4MP5KPwPFDEWZVbLm+9isc8bi+Y2O2u47ipPBHOOxuYuILILqwIIGo6e3tWFwR5ZjYqK5126++ulTUvgw4+WRri6LEwKORIuoKmxH1G1Zltl3K1lPgtHww47xGfDPLNG+IhRsqyADzTbey6GQC+4ub9+kqZxSxIsnF+CbYPi8UvwuCRoRsykbqynVWHUEVs7H4Ndz5NgJKi4mVz2OTJ71jBk4MwG9Z2vwMng+OC9fnUlVJkHakaubmFpW8rCRNiZAbMUIEaf65Ccq73tvbYUcYVv3sLfP6Ty5t5ExGLwbgzt9pAzIiHLBe9yh0u1xpmJ3sdNaq/V4ftWEXLT+XyR3ljgnEYgIhw9UaxvJJJGE3HVCSTr0Gutbs9dVJctmutJJMmUPh/HKVbHSNiCtj5Q9GHB3+EayWP5jb2rn26qU1hcI2q9PGHPkqvivDxw7Gz4bLZC/mR7ao+oOnQG6/8ALXnOpUylLceq6XidO2PdGu43xJW+7VsumZ27LcCw9yTaqen6Nylun2JdS1f6eG2P1M1q4ay58uXsvYHW3zvue9ekjhdjycm5PLOqtlAZja9wAPiPQADvrp70lMxGBc3htyF5Hl4vFA/aLHy4ydIQQRr3kKnXtsOpNZelgiPNzt/jsgvfNicGAN7D7n9Otdeh/wCkl+Gasl/ORetcc2xQCgFAKAUAoBQEC588NYsaWngb7PiurgeiSw0Eg76WzDUdb1nJjBRXFOXMVhWZZcNPC4v60RjE9tLhlFiKZZBo164bGS3Ecc8tjYhYnJBvaxAXQ3qW5mNhNeTvB/GYmRXxoOHgB9Sm3muAR6QB8AOozHbsaw2TjFI+hOG4COCJIYUCRooVVGwA/mffrUSRh8Y5bwuKIM8EcjDZyLOPk4sw/WpxnKPZmHFPuaMciZBaHHYtNb2cxyL8vUmb/urY/WS8pFL08TGxfKGPbROIqo7nDDNv7SAbVL9WsfTyQ/Tc9zvF4cq1jPjcZM2WxtII0v3Cotx8ix+tRess8YRYqImy4ZyLgoQ33XmliSWmYyNqb2Ga9hVT1Fj/AP0ySqgvBIMNhkjULGioo2VQAB9BVTee5YetYAoBQEK8TeTzjoVkhA+0w3Md9M6n4oiffcE7H2Jqu2tWR2s2dLqZaexTX7/g+fMTBLBijHjI2gPxWkFrgaLbowvfUEi/ypXD04pIxqrvXtc/BtcEkuMfysJE07fw/CvT1MdFHvVqkauC3vD3w0XCMMTiys2J3QD/AC4dPw3+J/4j9O5wZSwWLQyRHifh/BPj1xzSziRWjbIrIIyYyCt/RmtprrVqumo7F2I7VnJLqqJCgFAKAUAoBQCgFAKAUAoBQCgFAKAUAoBQCgFAKAUB5zYdH+JVb5gH+dAdkQAWAAHtpQHagFAKAUAoBQCgFAKAUAoBQCgFAKAUAoBQCgFAKAUAoBQCgFAKAUAoBQCgFAKAUAoBQCgFAKAUAoBQCgFAKAUAoBQCgFAKAUAoBQCgFAKAUAoBQCgFAKA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7" y="764704"/>
            <a:ext cx="1121143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1" y="2420888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2" y="5373216"/>
            <a:ext cx="1115489" cy="118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61048"/>
            <a:ext cx="89062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0" descr="http://s019.radikal.ru/i625/1311/6f/b1c94454573e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-27384"/>
            <a:ext cx="254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shop.so-deistvie.com/media/content/itakurs_12006/novogodnyaya_girlyanda_14.png?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019"/>
            <a:ext cx="3035568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shop.so-deistvie.com/media/content/itakurs_12006/novogodnyaya_girlyanda_14.png?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432" y="-27312"/>
            <a:ext cx="3035568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2"/>
          <p:cNvSpPr txBox="1">
            <a:spLocks/>
          </p:cNvSpPr>
          <p:nvPr/>
        </p:nvSpPr>
        <p:spPr>
          <a:xfrm>
            <a:off x="7172431" y="949156"/>
            <a:ext cx="1864065" cy="81909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7030A0"/>
                </a:solidFill>
              </a:rPr>
              <a:t>P=140 </a:t>
            </a:r>
            <a:r>
              <a:rPr lang="lt-LT" b="1" dirty="0" smtClean="0">
                <a:solidFill>
                  <a:srgbClr val="7030A0"/>
                </a:solidFill>
              </a:rPr>
              <a:t>M</a:t>
            </a:r>
            <a:endParaRPr lang="en-US" b="1" baseline="30000" dirty="0" smtClean="0">
              <a:solidFill>
                <a:srgbClr val="7030A0"/>
              </a:solidFill>
            </a:endParaRPr>
          </a:p>
          <a:p>
            <a:pPr algn="l"/>
            <a:r>
              <a:rPr lang="en-US" b="1" dirty="0" smtClean="0">
                <a:solidFill>
                  <a:srgbClr val="7030A0"/>
                </a:solidFill>
              </a:rPr>
              <a:t>S=1200</a:t>
            </a:r>
            <a:r>
              <a:rPr lang="lt-LT" b="1" dirty="0" smtClean="0">
                <a:solidFill>
                  <a:srgbClr val="7030A0"/>
                </a:solidFill>
              </a:rPr>
              <a:t> M</a:t>
            </a:r>
            <a:r>
              <a:rPr lang="lt-LT" b="1" baseline="30000" dirty="0">
                <a:solidFill>
                  <a:srgbClr val="7030A0"/>
                </a:solidFill>
              </a:rPr>
              <a:t>2</a:t>
            </a:r>
            <a:endParaRPr lang="en-US" b="1" baseline="30000" dirty="0">
              <a:solidFill>
                <a:srgbClr val="7030A0"/>
              </a:solidFill>
            </a:endParaRPr>
          </a:p>
          <a:p>
            <a:pPr algn="l"/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7164288" y="2969944"/>
            <a:ext cx="1864065" cy="81909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7030A0"/>
                </a:solidFill>
              </a:rPr>
              <a:t>P=</a:t>
            </a:r>
            <a:r>
              <a:rPr lang="lt-LT" b="1" dirty="0" smtClean="0">
                <a:solidFill>
                  <a:srgbClr val="7030A0"/>
                </a:solidFill>
              </a:rPr>
              <a:t>80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lt-LT" b="1" dirty="0" smtClean="0">
                <a:solidFill>
                  <a:srgbClr val="7030A0"/>
                </a:solidFill>
              </a:rPr>
              <a:t>M</a:t>
            </a:r>
            <a:endParaRPr lang="en-US" b="1" baseline="30000" dirty="0" smtClean="0">
              <a:solidFill>
                <a:srgbClr val="7030A0"/>
              </a:solidFill>
            </a:endParaRPr>
          </a:p>
          <a:p>
            <a:pPr algn="l"/>
            <a:r>
              <a:rPr lang="en-US" b="1" dirty="0" smtClean="0">
                <a:solidFill>
                  <a:srgbClr val="7030A0"/>
                </a:solidFill>
              </a:rPr>
              <a:t>S=</a:t>
            </a:r>
            <a:r>
              <a:rPr lang="lt-LT" b="1" dirty="0" smtClean="0">
                <a:solidFill>
                  <a:srgbClr val="7030A0"/>
                </a:solidFill>
              </a:rPr>
              <a:t>400 M</a:t>
            </a:r>
            <a:r>
              <a:rPr lang="lt-LT" b="1" baseline="30000" dirty="0" smtClean="0">
                <a:solidFill>
                  <a:srgbClr val="7030A0"/>
                </a:solidFill>
              </a:rPr>
              <a:t>2</a:t>
            </a:r>
            <a:endParaRPr lang="en-US" b="1" baseline="30000" dirty="0">
              <a:solidFill>
                <a:srgbClr val="7030A0"/>
              </a:solidFill>
            </a:endParaRPr>
          </a:p>
          <a:p>
            <a:pPr algn="l"/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7164287" y="4554120"/>
            <a:ext cx="1864065" cy="81909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7030A0"/>
                </a:solidFill>
              </a:rPr>
              <a:t>P=</a:t>
            </a:r>
            <a:r>
              <a:rPr lang="lt-LT" b="1" dirty="0" smtClean="0">
                <a:solidFill>
                  <a:srgbClr val="7030A0"/>
                </a:solidFill>
              </a:rPr>
              <a:t>80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С</a:t>
            </a:r>
            <a:r>
              <a:rPr lang="lt-LT" b="1" dirty="0" smtClean="0">
                <a:solidFill>
                  <a:srgbClr val="7030A0"/>
                </a:solidFill>
              </a:rPr>
              <a:t>M</a:t>
            </a:r>
            <a:endParaRPr lang="en-US" b="1" baseline="30000" dirty="0" smtClean="0">
              <a:solidFill>
                <a:srgbClr val="7030A0"/>
              </a:solidFill>
            </a:endParaRPr>
          </a:p>
          <a:p>
            <a:pPr algn="l"/>
            <a:r>
              <a:rPr lang="en-US" b="1" dirty="0" smtClean="0">
                <a:solidFill>
                  <a:srgbClr val="7030A0"/>
                </a:solidFill>
              </a:rPr>
              <a:t>S=</a:t>
            </a:r>
            <a:r>
              <a:rPr lang="lt-LT" b="1" dirty="0" smtClean="0">
                <a:solidFill>
                  <a:srgbClr val="7030A0"/>
                </a:solidFill>
              </a:rPr>
              <a:t>4</a:t>
            </a:r>
            <a:r>
              <a:rPr lang="en-US" b="1" dirty="0" smtClean="0">
                <a:solidFill>
                  <a:srgbClr val="7030A0"/>
                </a:solidFill>
              </a:rPr>
              <a:t>00</a:t>
            </a:r>
            <a:r>
              <a:rPr lang="lt-LT" b="1" dirty="0" smtClean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С</a:t>
            </a:r>
            <a:r>
              <a:rPr lang="lt-LT" b="1" dirty="0" smtClean="0">
                <a:solidFill>
                  <a:srgbClr val="7030A0"/>
                </a:solidFill>
              </a:rPr>
              <a:t>M</a:t>
            </a:r>
            <a:r>
              <a:rPr lang="lt-LT" b="1" baseline="30000" dirty="0" smtClean="0">
                <a:solidFill>
                  <a:srgbClr val="7030A0"/>
                </a:solidFill>
              </a:rPr>
              <a:t>2</a:t>
            </a:r>
            <a:endParaRPr lang="en-US" b="1" baseline="30000" dirty="0">
              <a:solidFill>
                <a:srgbClr val="7030A0"/>
              </a:solidFill>
            </a:endParaRPr>
          </a:p>
          <a:p>
            <a:pPr algn="l"/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8" name="Заголовок 2"/>
          <p:cNvSpPr txBox="1">
            <a:spLocks/>
          </p:cNvSpPr>
          <p:nvPr/>
        </p:nvSpPr>
        <p:spPr>
          <a:xfrm>
            <a:off x="7122569" y="5967216"/>
            <a:ext cx="1864065" cy="81909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rgbClr val="7030A0"/>
                </a:solidFill>
              </a:rPr>
              <a:t>P=</a:t>
            </a:r>
            <a:r>
              <a:rPr lang="lt-LT" b="1" dirty="0" smtClean="0">
                <a:solidFill>
                  <a:srgbClr val="7030A0"/>
                </a:solidFill>
              </a:rPr>
              <a:t>180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lt-LT" b="1" dirty="0" smtClean="0">
                <a:solidFill>
                  <a:srgbClr val="7030A0"/>
                </a:solidFill>
              </a:rPr>
              <a:t>M</a:t>
            </a:r>
            <a:endParaRPr lang="en-US" b="1" baseline="30000" dirty="0" smtClean="0">
              <a:solidFill>
                <a:srgbClr val="7030A0"/>
              </a:solidFill>
            </a:endParaRPr>
          </a:p>
          <a:p>
            <a:pPr algn="l"/>
            <a:r>
              <a:rPr lang="en-US" b="1" dirty="0" smtClean="0">
                <a:solidFill>
                  <a:srgbClr val="7030A0"/>
                </a:solidFill>
              </a:rPr>
              <a:t>S=</a:t>
            </a:r>
            <a:r>
              <a:rPr lang="lt-LT" b="1" dirty="0" smtClean="0">
                <a:solidFill>
                  <a:srgbClr val="7030A0"/>
                </a:solidFill>
              </a:rPr>
              <a:t>2</a:t>
            </a:r>
            <a:r>
              <a:rPr lang="en-US" b="1" dirty="0" smtClean="0">
                <a:solidFill>
                  <a:srgbClr val="7030A0"/>
                </a:solidFill>
              </a:rPr>
              <a:t>00</a:t>
            </a:r>
            <a:r>
              <a:rPr lang="lt-LT" b="1" dirty="0" smtClean="0">
                <a:solidFill>
                  <a:srgbClr val="7030A0"/>
                </a:solidFill>
              </a:rPr>
              <a:t>0 M</a:t>
            </a:r>
            <a:r>
              <a:rPr lang="lt-LT" b="1" baseline="30000" dirty="0" smtClean="0">
                <a:solidFill>
                  <a:srgbClr val="7030A0"/>
                </a:solidFill>
              </a:rPr>
              <a:t>2</a:t>
            </a:r>
            <a:endParaRPr lang="en-US" b="1" baseline="30000" dirty="0">
              <a:solidFill>
                <a:srgbClr val="7030A0"/>
              </a:solidFill>
            </a:endParaRPr>
          </a:p>
          <a:p>
            <a:pPr algn="l"/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80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559</Words>
  <Application>Microsoft Office PowerPoint</Application>
  <PresentationFormat>Demonstracija ekrane (4:3)</PresentationFormat>
  <Paragraphs>133</Paragraphs>
  <Slides>32</Slides>
  <Notes>3</Notes>
  <HiddenSlides>0</HiddenSlides>
  <MMClips>0</MMClips>
  <ScaleCrop>false</ScaleCrop>
  <HeadingPairs>
    <vt:vector size="6" baseType="variant">
      <vt:variant>
        <vt:lpstr>Naudojami šriftai</vt:lpstr>
      </vt:variant>
      <vt:variant>
        <vt:i4>2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32</vt:i4>
      </vt:variant>
    </vt:vector>
  </HeadingPairs>
  <TitlesOfParts>
    <vt:vector size="35" baseType="lpstr">
      <vt:lpstr>Arial</vt:lpstr>
      <vt:lpstr>Calibri</vt:lpstr>
      <vt:lpstr>Тема Office</vt:lpstr>
      <vt:lpstr>„PowerPoint“ pateiktis</vt:lpstr>
      <vt:lpstr>ЦЕЛИ И ЗАДАЧИ </vt:lpstr>
      <vt:lpstr>„PowerPoint“ pateiktis</vt:lpstr>
      <vt:lpstr>СИСТЕМА ОЦЕНИВАНИЯ</vt:lpstr>
      <vt:lpstr>КОМАНДНЫЕ ВОПРОСЫ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ОБЩИЕ ВОПРОСЫ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ПРАКТИЧЕСКАЯ РАБОТА</vt:lpstr>
      <vt:lpstr>СОБЕРИ КАРТИНКУ</vt:lpstr>
      <vt:lpstr>ПОДВЕДЕНИЕ ИТОГОВ</vt:lpstr>
      <vt:lpstr>„PowerPoint“ pateiktis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Маркелова Екатерина</dc:creator>
  <cp:lastModifiedBy>Mokytoja</cp:lastModifiedBy>
  <cp:revision>183</cp:revision>
  <dcterms:created xsi:type="dcterms:W3CDTF">2014-12-11T14:09:23Z</dcterms:created>
  <dcterms:modified xsi:type="dcterms:W3CDTF">2014-12-16T07:35:37Z</dcterms:modified>
</cp:coreProperties>
</file>